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Lst>
  <p:sldSz cx="42794238" cy="3026727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20" d="100"/>
          <a:sy n="20" d="100"/>
        </p:scale>
        <p:origin x="1162" y="1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g>
</file>

<file path=ppt/media/image10.jpg>
</file>

<file path=ppt/media/image11.JPG>
</file>

<file path=ppt/media/image12.png>
</file>

<file path=ppt/media/image13.png>
</file>

<file path=ppt/media/image2.jpg>
</file>

<file path=ppt/media/image3.jpg>
</file>

<file path=ppt/media/image4.jpg>
</file>

<file path=ppt/media/image5.jp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09568" y="4953466"/>
            <a:ext cx="36375102" cy="10537496"/>
          </a:xfrm>
        </p:spPr>
        <p:txBody>
          <a:bodyPr anchor="b"/>
          <a:lstStyle>
            <a:lvl1pPr algn="ctr">
              <a:defRPr sz="26480"/>
            </a:lvl1pPr>
          </a:lstStyle>
          <a:p>
            <a:r>
              <a:rPr lang="en-US"/>
              <a:t>Click to edit Master title style</a:t>
            </a:r>
            <a:endParaRPr lang="en-US" dirty="0"/>
          </a:p>
        </p:txBody>
      </p:sp>
      <p:sp>
        <p:nvSpPr>
          <p:cNvPr id="3" name="Subtitle 2"/>
          <p:cNvSpPr>
            <a:spLocks noGrp="1"/>
          </p:cNvSpPr>
          <p:nvPr>
            <p:ph type="subTitle" idx="1"/>
          </p:nvPr>
        </p:nvSpPr>
        <p:spPr>
          <a:xfrm>
            <a:off x="5349280" y="15897328"/>
            <a:ext cx="32095679" cy="7307583"/>
          </a:xfrm>
        </p:spPr>
        <p:txBody>
          <a:bodyPr/>
          <a:lstStyle>
            <a:lvl1pPr marL="0" indent="0" algn="ctr">
              <a:buNone/>
              <a:defRPr sz="10592"/>
            </a:lvl1pPr>
            <a:lvl2pPr marL="2017806" indent="0" algn="ctr">
              <a:buNone/>
              <a:defRPr sz="8827"/>
            </a:lvl2pPr>
            <a:lvl3pPr marL="4035613" indent="0" algn="ctr">
              <a:buNone/>
              <a:defRPr sz="7944"/>
            </a:lvl3pPr>
            <a:lvl4pPr marL="6053419" indent="0" algn="ctr">
              <a:buNone/>
              <a:defRPr sz="7061"/>
            </a:lvl4pPr>
            <a:lvl5pPr marL="8071226" indent="0" algn="ctr">
              <a:buNone/>
              <a:defRPr sz="7061"/>
            </a:lvl5pPr>
            <a:lvl6pPr marL="10089032" indent="0" algn="ctr">
              <a:buNone/>
              <a:defRPr sz="7061"/>
            </a:lvl6pPr>
            <a:lvl7pPr marL="12106839" indent="0" algn="ctr">
              <a:buNone/>
              <a:defRPr sz="7061"/>
            </a:lvl7pPr>
            <a:lvl8pPr marL="14124645" indent="0" algn="ctr">
              <a:buNone/>
              <a:defRPr sz="7061"/>
            </a:lvl8pPr>
            <a:lvl9pPr marL="16142452" indent="0" algn="ctr">
              <a:buNone/>
              <a:defRPr sz="7061"/>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88215FB-AE2E-47E0-8664-1D6C88F86230}" type="datetimeFigureOut">
              <a:rPr lang="en-US" smtClean="0"/>
              <a:t>12/2/2020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25000326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8215FB-AE2E-47E0-8664-1D6C88F86230}" type="datetimeFigureOut">
              <a:rPr lang="en-US" smtClean="0"/>
              <a:t>12/2/2020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3035312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0624629" y="1611452"/>
            <a:ext cx="9227508" cy="256501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42106" y="1611452"/>
            <a:ext cx="27147595" cy="256501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8215FB-AE2E-47E0-8664-1D6C88F86230}" type="datetimeFigureOut">
              <a:rPr lang="en-US" smtClean="0"/>
              <a:t>12/2/2020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11465958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8215FB-AE2E-47E0-8664-1D6C88F86230}" type="datetimeFigureOut">
              <a:rPr lang="en-US" smtClean="0"/>
              <a:t>12/2/2020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27362262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19818" y="7545809"/>
            <a:ext cx="36910030" cy="12590343"/>
          </a:xfrm>
        </p:spPr>
        <p:txBody>
          <a:bodyPr anchor="b"/>
          <a:lstStyle>
            <a:lvl1pPr>
              <a:defRPr sz="26480"/>
            </a:lvl1pPr>
          </a:lstStyle>
          <a:p>
            <a:r>
              <a:rPr lang="en-US"/>
              <a:t>Click to edit Master title style</a:t>
            </a:r>
            <a:endParaRPr lang="en-US" dirty="0"/>
          </a:p>
        </p:txBody>
      </p:sp>
      <p:sp>
        <p:nvSpPr>
          <p:cNvPr id="3" name="Text Placeholder 2"/>
          <p:cNvSpPr>
            <a:spLocks noGrp="1"/>
          </p:cNvSpPr>
          <p:nvPr>
            <p:ph type="body" idx="1"/>
          </p:nvPr>
        </p:nvSpPr>
        <p:spPr>
          <a:xfrm>
            <a:off x="2919818" y="20255262"/>
            <a:ext cx="36910030" cy="6620964"/>
          </a:xfrm>
        </p:spPr>
        <p:txBody>
          <a:bodyPr/>
          <a:lstStyle>
            <a:lvl1pPr marL="0" indent="0">
              <a:buNone/>
              <a:defRPr sz="10592">
                <a:solidFill>
                  <a:schemeClr val="tx1"/>
                </a:solidFill>
              </a:defRPr>
            </a:lvl1pPr>
            <a:lvl2pPr marL="2017806" indent="0">
              <a:buNone/>
              <a:defRPr sz="8827">
                <a:solidFill>
                  <a:schemeClr val="tx1">
                    <a:tint val="75000"/>
                  </a:schemeClr>
                </a:solidFill>
              </a:defRPr>
            </a:lvl2pPr>
            <a:lvl3pPr marL="4035613" indent="0">
              <a:buNone/>
              <a:defRPr sz="7944">
                <a:solidFill>
                  <a:schemeClr val="tx1">
                    <a:tint val="75000"/>
                  </a:schemeClr>
                </a:solidFill>
              </a:defRPr>
            </a:lvl3pPr>
            <a:lvl4pPr marL="6053419" indent="0">
              <a:buNone/>
              <a:defRPr sz="7061">
                <a:solidFill>
                  <a:schemeClr val="tx1">
                    <a:tint val="75000"/>
                  </a:schemeClr>
                </a:solidFill>
              </a:defRPr>
            </a:lvl4pPr>
            <a:lvl5pPr marL="8071226" indent="0">
              <a:buNone/>
              <a:defRPr sz="7061">
                <a:solidFill>
                  <a:schemeClr val="tx1">
                    <a:tint val="75000"/>
                  </a:schemeClr>
                </a:solidFill>
              </a:defRPr>
            </a:lvl5pPr>
            <a:lvl6pPr marL="10089032" indent="0">
              <a:buNone/>
              <a:defRPr sz="7061">
                <a:solidFill>
                  <a:schemeClr val="tx1">
                    <a:tint val="75000"/>
                  </a:schemeClr>
                </a:solidFill>
              </a:defRPr>
            </a:lvl6pPr>
            <a:lvl7pPr marL="12106839" indent="0">
              <a:buNone/>
              <a:defRPr sz="7061">
                <a:solidFill>
                  <a:schemeClr val="tx1">
                    <a:tint val="75000"/>
                  </a:schemeClr>
                </a:solidFill>
              </a:defRPr>
            </a:lvl7pPr>
            <a:lvl8pPr marL="14124645" indent="0">
              <a:buNone/>
              <a:defRPr sz="7061">
                <a:solidFill>
                  <a:schemeClr val="tx1">
                    <a:tint val="75000"/>
                  </a:schemeClr>
                </a:solidFill>
              </a:defRPr>
            </a:lvl8pPr>
            <a:lvl9pPr marL="16142452" indent="0">
              <a:buNone/>
              <a:defRPr sz="7061">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8215FB-AE2E-47E0-8664-1D6C88F86230}" type="datetimeFigureOut">
              <a:rPr lang="en-US" smtClean="0"/>
              <a:t>12/2/2020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477991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942104" y="8057261"/>
            <a:ext cx="18187551" cy="192043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1664583" y="8057261"/>
            <a:ext cx="18187551" cy="192043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88215FB-AE2E-47E0-8664-1D6C88F86230}" type="datetimeFigureOut">
              <a:rPr lang="en-US" smtClean="0"/>
              <a:t>12/2/2020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1043784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947678" y="1611459"/>
            <a:ext cx="36910030" cy="5850274"/>
          </a:xfrm>
        </p:spPr>
        <p:txBody>
          <a:bodyPr/>
          <a:lstStyle/>
          <a:p>
            <a:r>
              <a:rPr lang="en-US"/>
              <a:t>Click to edit Master title style</a:t>
            </a:r>
            <a:endParaRPr lang="en-US" dirty="0"/>
          </a:p>
        </p:txBody>
      </p:sp>
      <p:sp>
        <p:nvSpPr>
          <p:cNvPr id="3" name="Text Placeholder 2"/>
          <p:cNvSpPr>
            <a:spLocks noGrp="1"/>
          </p:cNvSpPr>
          <p:nvPr>
            <p:ph type="body" idx="1"/>
          </p:nvPr>
        </p:nvSpPr>
        <p:spPr>
          <a:xfrm>
            <a:off x="2947682" y="7419688"/>
            <a:ext cx="18103966" cy="3636275"/>
          </a:xfrm>
        </p:spPr>
        <p:txBody>
          <a:bodyPr anchor="b"/>
          <a:lstStyle>
            <a:lvl1pPr marL="0" indent="0">
              <a:buNone/>
              <a:defRPr sz="10592" b="1"/>
            </a:lvl1pPr>
            <a:lvl2pPr marL="2017806" indent="0">
              <a:buNone/>
              <a:defRPr sz="8827" b="1"/>
            </a:lvl2pPr>
            <a:lvl3pPr marL="4035613" indent="0">
              <a:buNone/>
              <a:defRPr sz="7944" b="1"/>
            </a:lvl3pPr>
            <a:lvl4pPr marL="6053419" indent="0">
              <a:buNone/>
              <a:defRPr sz="7061" b="1"/>
            </a:lvl4pPr>
            <a:lvl5pPr marL="8071226" indent="0">
              <a:buNone/>
              <a:defRPr sz="7061" b="1"/>
            </a:lvl5pPr>
            <a:lvl6pPr marL="10089032" indent="0">
              <a:buNone/>
              <a:defRPr sz="7061" b="1"/>
            </a:lvl6pPr>
            <a:lvl7pPr marL="12106839" indent="0">
              <a:buNone/>
              <a:defRPr sz="7061" b="1"/>
            </a:lvl7pPr>
            <a:lvl8pPr marL="14124645" indent="0">
              <a:buNone/>
              <a:defRPr sz="7061" b="1"/>
            </a:lvl8pPr>
            <a:lvl9pPr marL="16142452" indent="0">
              <a:buNone/>
              <a:defRPr sz="7061" b="1"/>
            </a:lvl9pPr>
          </a:lstStyle>
          <a:p>
            <a:pPr lvl="0"/>
            <a:r>
              <a:rPr lang="en-US"/>
              <a:t>Click to edit Master text styles</a:t>
            </a:r>
          </a:p>
        </p:txBody>
      </p:sp>
      <p:sp>
        <p:nvSpPr>
          <p:cNvPr id="4" name="Content Placeholder 3"/>
          <p:cNvSpPr>
            <a:spLocks noGrp="1"/>
          </p:cNvSpPr>
          <p:nvPr>
            <p:ph sz="half" idx="2"/>
          </p:nvPr>
        </p:nvSpPr>
        <p:spPr>
          <a:xfrm>
            <a:off x="2947682" y="11055963"/>
            <a:ext cx="18103966" cy="162616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1664585" y="7419688"/>
            <a:ext cx="18193125" cy="3636275"/>
          </a:xfrm>
        </p:spPr>
        <p:txBody>
          <a:bodyPr anchor="b"/>
          <a:lstStyle>
            <a:lvl1pPr marL="0" indent="0">
              <a:buNone/>
              <a:defRPr sz="10592" b="1"/>
            </a:lvl1pPr>
            <a:lvl2pPr marL="2017806" indent="0">
              <a:buNone/>
              <a:defRPr sz="8827" b="1"/>
            </a:lvl2pPr>
            <a:lvl3pPr marL="4035613" indent="0">
              <a:buNone/>
              <a:defRPr sz="7944" b="1"/>
            </a:lvl3pPr>
            <a:lvl4pPr marL="6053419" indent="0">
              <a:buNone/>
              <a:defRPr sz="7061" b="1"/>
            </a:lvl4pPr>
            <a:lvl5pPr marL="8071226" indent="0">
              <a:buNone/>
              <a:defRPr sz="7061" b="1"/>
            </a:lvl5pPr>
            <a:lvl6pPr marL="10089032" indent="0">
              <a:buNone/>
              <a:defRPr sz="7061" b="1"/>
            </a:lvl6pPr>
            <a:lvl7pPr marL="12106839" indent="0">
              <a:buNone/>
              <a:defRPr sz="7061" b="1"/>
            </a:lvl7pPr>
            <a:lvl8pPr marL="14124645" indent="0">
              <a:buNone/>
              <a:defRPr sz="7061" b="1"/>
            </a:lvl8pPr>
            <a:lvl9pPr marL="16142452" indent="0">
              <a:buNone/>
              <a:defRPr sz="7061" b="1"/>
            </a:lvl9pPr>
          </a:lstStyle>
          <a:p>
            <a:pPr lvl="0"/>
            <a:r>
              <a:rPr lang="en-US"/>
              <a:t>Click to edit Master text styles</a:t>
            </a:r>
          </a:p>
        </p:txBody>
      </p:sp>
      <p:sp>
        <p:nvSpPr>
          <p:cNvPr id="6" name="Content Placeholder 5"/>
          <p:cNvSpPr>
            <a:spLocks noGrp="1"/>
          </p:cNvSpPr>
          <p:nvPr>
            <p:ph sz="quarter" idx="4"/>
          </p:nvPr>
        </p:nvSpPr>
        <p:spPr>
          <a:xfrm>
            <a:off x="21664585" y="11055963"/>
            <a:ext cx="18193125" cy="162616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88215FB-AE2E-47E0-8664-1D6C88F86230}" type="datetimeFigureOut">
              <a:rPr lang="en-US" smtClean="0"/>
              <a:t>12/2/2020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3289475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88215FB-AE2E-47E0-8664-1D6C88F86230}" type="datetimeFigureOut">
              <a:rPr lang="en-US" smtClean="0"/>
              <a:t>12/2/2020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10124719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8215FB-AE2E-47E0-8664-1D6C88F86230}" type="datetimeFigureOut">
              <a:rPr lang="en-US" smtClean="0"/>
              <a:t>12/2/2020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366303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47678" y="2017818"/>
            <a:ext cx="13802256" cy="7062364"/>
          </a:xfrm>
        </p:spPr>
        <p:txBody>
          <a:bodyPr anchor="b"/>
          <a:lstStyle>
            <a:lvl1pPr>
              <a:defRPr sz="14123"/>
            </a:lvl1pPr>
          </a:lstStyle>
          <a:p>
            <a:r>
              <a:rPr lang="en-US"/>
              <a:t>Click to edit Master title style</a:t>
            </a:r>
            <a:endParaRPr lang="en-US" dirty="0"/>
          </a:p>
        </p:txBody>
      </p:sp>
      <p:sp>
        <p:nvSpPr>
          <p:cNvPr id="3" name="Content Placeholder 2"/>
          <p:cNvSpPr>
            <a:spLocks noGrp="1"/>
          </p:cNvSpPr>
          <p:nvPr>
            <p:ph idx="1"/>
          </p:nvPr>
        </p:nvSpPr>
        <p:spPr>
          <a:xfrm>
            <a:off x="18193125" y="4357934"/>
            <a:ext cx="21664583" cy="21509383"/>
          </a:xfrm>
        </p:spPr>
        <p:txBody>
          <a:bodyPr/>
          <a:lstStyle>
            <a:lvl1pPr>
              <a:defRPr sz="14123"/>
            </a:lvl1pPr>
            <a:lvl2pPr>
              <a:defRPr sz="12358"/>
            </a:lvl2pPr>
            <a:lvl3pPr>
              <a:defRPr sz="10592"/>
            </a:lvl3pPr>
            <a:lvl4pPr>
              <a:defRPr sz="8827"/>
            </a:lvl4pPr>
            <a:lvl5pPr>
              <a:defRPr sz="8827"/>
            </a:lvl5pPr>
            <a:lvl6pPr>
              <a:defRPr sz="8827"/>
            </a:lvl6pPr>
            <a:lvl7pPr>
              <a:defRPr sz="8827"/>
            </a:lvl7pPr>
            <a:lvl8pPr>
              <a:defRPr sz="8827"/>
            </a:lvl8pPr>
            <a:lvl9pPr>
              <a:defRPr sz="882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947678" y="9080183"/>
            <a:ext cx="13802256" cy="16822161"/>
          </a:xfrm>
        </p:spPr>
        <p:txBody>
          <a:bodyPr/>
          <a:lstStyle>
            <a:lvl1pPr marL="0" indent="0">
              <a:buNone/>
              <a:defRPr sz="7061"/>
            </a:lvl1pPr>
            <a:lvl2pPr marL="2017806" indent="0">
              <a:buNone/>
              <a:defRPr sz="6179"/>
            </a:lvl2pPr>
            <a:lvl3pPr marL="4035613" indent="0">
              <a:buNone/>
              <a:defRPr sz="5296"/>
            </a:lvl3pPr>
            <a:lvl4pPr marL="6053419" indent="0">
              <a:buNone/>
              <a:defRPr sz="4413"/>
            </a:lvl4pPr>
            <a:lvl5pPr marL="8071226" indent="0">
              <a:buNone/>
              <a:defRPr sz="4413"/>
            </a:lvl5pPr>
            <a:lvl6pPr marL="10089032" indent="0">
              <a:buNone/>
              <a:defRPr sz="4413"/>
            </a:lvl6pPr>
            <a:lvl7pPr marL="12106839" indent="0">
              <a:buNone/>
              <a:defRPr sz="4413"/>
            </a:lvl7pPr>
            <a:lvl8pPr marL="14124645" indent="0">
              <a:buNone/>
              <a:defRPr sz="4413"/>
            </a:lvl8pPr>
            <a:lvl9pPr marL="16142452" indent="0">
              <a:buNone/>
              <a:defRPr sz="4413"/>
            </a:lvl9pPr>
          </a:lstStyle>
          <a:p>
            <a:pPr lvl="0"/>
            <a:r>
              <a:rPr lang="en-US"/>
              <a:t>Click to edit Master text styles</a:t>
            </a:r>
          </a:p>
        </p:txBody>
      </p:sp>
      <p:sp>
        <p:nvSpPr>
          <p:cNvPr id="5" name="Date Placeholder 4"/>
          <p:cNvSpPr>
            <a:spLocks noGrp="1"/>
          </p:cNvSpPr>
          <p:nvPr>
            <p:ph type="dt" sz="half" idx="10"/>
          </p:nvPr>
        </p:nvSpPr>
        <p:spPr/>
        <p:txBody>
          <a:bodyPr/>
          <a:lstStyle/>
          <a:p>
            <a:fld id="{B88215FB-AE2E-47E0-8664-1D6C88F86230}" type="datetimeFigureOut">
              <a:rPr lang="en-US" smtClean="0"/>
              <a:t>12/2/2020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24730766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47678" y="2017818"/>
            <a:ext cx="13802256" cy="7062364"/>
          </a:xfrm>
        </p:spPr>
        <p:txBody>
          <a:bodyPr anchor="b"/>
          <a:lstStyle>
            <a:lvl1pPr>
              <a:defRPr sz="14123"/>
            </a:lvl1pPr>
          </a:lstStyle>
          <a:p>
            <a:r>
              <a:rPr lang="en-US"/>
              <a:t>Click to edit Master title style</a:t>
            </a:r>
            <a:endParaRPr lang="en-US" dirty="0"/>
          </a:p>
        </p:txBody>
      </p:sp>
      <p:sp>
        <p:nvSpPr>
          <p:cNvPr id="3" name="Picture Placeholder 2"/>
          <p:cNvSpPr>
            <a:spLocks noGrp="1" noChangeAspect="1"/>
          </p:cNvSpPr>
          <p:nvPr>
            <p:ph type="pic" idx="1"/>
          </p:nvPr>
        </p:nvSpPr>
        <p:spPr>
          <a:xfrm>
            <a:off x="18193125" y="4357934"/>
            <a:ext cx="21664583" cy="21509383"/>
          </a:xfrm>
        </p:spPr>
        <p:txBody>
          <a:bodyPr anchor="t"/>
          <a:lstStyle>
            <a:lvl1pPr marL="0" indent="0">
              <a:buNone/>
              <a:defRPr sz="14123"/>
            </a:lvl1pPr>
            <a:lvl2pPr marL="2017806" indent="0">
              <a:buNone/>
              <a:defRPr sz="12358"/>
            </a:lvl2pPr>
            <a:lvl3pPr marL="4035613" indent="0">
              <a:buNone/>
              <a:defRPr sz="10592"/>
            </a:lvl3pPr>
            <a:lvl4pPr marL="6053419" indent="0">
              <a:buNone/>
              <a:defRPr sz="8827"/>
            </a:lvl4pPr>
            <a:lvl5pPr marL="8071226" indent="0">
              <a:buNone/>
              <a:defRPr sz="8827"/>
            </a:lvl5pPr>
            <a:lvl6pPr marL="10089032" indent="0">
              <a:buNone/>
              <a:defRPr sz="8827"/>
            </a:lvl6pPr>
            <a:lvl7pPr marL="12106839" indent="0">
              <a:buNone/>
              <a:defRPr sz="8827"/>
            </a:lvl7pPr>
            <a:lvl8pPr marL="14124645" indent="0">
              <a:buNone/>
              <a:defRPr sz="8827"/>
            </a:lvl8pPr>
            <a:lvl9pPr marL="16142452" indent="0">
              <a:buNone/>
              <a:defRPr sz="8827"/>
            </a:lvl9pPr>
          </a:lstStyle>
          <a:p>
            <a:r>
              <a:rPr lang="en-US"/>
              <a:t>Click icon to add picture</a:t>
            </a:r>
            <a:endParaRPr lang="en-US" dirty="0"/>
          </a:p>
        </p:txBody>
      </p:sp>
      <p:sp>
        <p:nvSpPr>
          <p:cNvPr id="4" name="Text Placeholder 3"/>
          <p:cNvSpPr>
            <a:spLocks noGrp="1"/>
          </p:cNvSpPr>
          <p:nvPr>
            <p:ph type="body" sz="half" idx="2"/>
          </p:nvPr>
        </p:nvSpPr>
        <p:spPr>
          <a:xfrm>
            <a:off x="2947678" y="9080183"/>
            <a:ext cx="13802256" cy="16822161"/>
          </a:xfrm>
        </p:spPr>
        <p:txBody>
          <a:bodyPr/>
          <a:lstStyle>
            <a:lvl1pPr marL="0" indent="0">
              <a:buNone/>
              <a:defRPr sz="7061"/>
            </a:lvl1pPr>
            <a:lvl2pPr marL="2017806" indent="0">
              <a:buNone/>
              <a:defRPr sz="6179"/>
            </a:lvl2pPr>
            <a:lvl3pPr marL="4035613" indent="0">
              <a:buNone/>
              <a:defRPr sz="5296"/>
            </a:lvl3pPr>
            <a:lvl4pPr marL="6053419" indent="0">
              <a:buNone/>
              <a:defRPr sz="4413"/>
            </a:lvl4pPr>
            <a:lvl5pPr marL="8071226" indent="0">
              <a:buNone/>
              <a:defRPr sz="4413"/>
            </a:lvl5pPr>
            <a:lvl6pPr marL="10089032" indent="0">
              <a:buNone/>
              <a:defRPr sz="4413"/>
            </a:lvl6pPr>
            <a:lvl7pPr marL="12106839" indent="0">
              <a:buNone/>
              <a:defRPr sz="4413"/>
            </a:lvl7pPr>
            <a:lvl8pPr marL="14124645" indent="0">
              <a:buNone/>
              <a:defRPr sz="4413"/>
            </a:lvl8pPr>
            <a:lvl9pPr marL="16142452" indent="0">
              <a:buNone/>
              <a:defRPr sz="4413"/>
            </a:lvl9pPr>
          </a:lstStyle>
          <a:p>
            <a:pPr lvl="0"/>
            <a:r>
              <a:rPr lang="en-US"/>
              <a:t>Click to edit Master text styles</a:t>
            </a:r>
          </a:p>
        </p:txBody>
      </p:sp>
      <p:sp>
        <p:nvSpPr>
          <p:cNvPr id="5" name="Date Placeholder 4"/>
          <p:cNvSpPr>
            <a:spLocks noGrp="1"/>
          </p:cNvSpPr>
          <p:nvPr>
            <p:ph type="dt" sz="half" idx="10"/>
          </p:nvPr>
        </p:nvSpPr>
        <p:spPr/>
        <p:txBody>
          <a:bodyPr/>
          <a:lstStyle/>
          <a:p>
            <a:fld id="{B88215FB-AE2E-47E0-8664-1D6C88F86230}" type="datetimeFigureOut">
              <a:rPr lang="en-US" smtClean="0"/>
              <a:t>12/2/2020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E1598C-F679-44C9-8310-CF5C34C311E3}" type="slidenum">
              <a:rPr lang="en-US" smtClean="0"/>
              <a:t>‹#›</a:t>
            </a:fld>
            <a:endParaRPr lang="en-US"/>
          </a:p>
        </p:txBody>
      </p:sp>
    </p:spTree>
    <p:extLst>
      <p:ext uri="{BB962C8B-B14F-4D97-AF65-F5344CB8AC3E}">
        <p14:creationId xmlns:p14="http://schemas.microsoft.com/office/powerpoint/2010/main" val="29181337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942104" y="1611459"/>
            <a:ext cx="36910030" cy="585027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942104" y="8057261"/>
            <a:ext cx="36910030" cy="1920430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942104" y="28053287"/>
            <a:ext cx="9628704" cy="1611452"/>
          </a:xfrm>
          <a:prstGeom prst="rect">
            <a:avLst/>
          </a:prstGeom>
        </p:spPr>
        <p:txBody>
          <a:bodyPr vert="horz" lIns="91440" tIns="45720" rIns="91440" bIns="45720" rtlCol="0" anchor="ctr"/>
          <a:lstStyle>
            <a:lvl1pPr algn="l">
              <a:defRPr sz="5296">
                <a:solidFill>
                  <a:schemeClr val="tx1">
                    <a:tint val="75000"/>
                  </a:schemeClr>
                </a:solidFill>
              </a:defRPr>
            </a:lvl1pPr>
          </a:lstStyle>
          <a:p>
            <a:fld id="{B88215FB-AE2E-47E0-8664-1D6C88F86230}" type="datetimeFigureOut">
              <a:rPr lang="en-US" smtClean="0"/>
              <a:t>12/2/2020</a:t>
            </a:fld>
            <a:endParaRPr lang="en-US"/>
          </a:p>
        </p:txBody>
      </p:sp>
      <p:sp>
        <p:nvSpPr>
          <p:cNvPr id="5" name="Footer Placeholder 4"/>
          <p:cNvSpPr>
            <a:spLocks noGrp="1"/>
          </p:cNvSpPr>
          <p:nvPr>
            <p:ph type="ftr" sz="quarter" idx="3"/>
          </p:nvPr>
        </p:nvSpPr>
        <p:spPr>
          <a:xfrm>
            <a:off x="14175592" y="28053287"/>
            <a:ext cx="14443055" cy="1611452"/>
          </a:xfrm>
          <a:prstGeom prst="rect">
            <a:avLst/>
          </a:prstGeom>
        </p:spPr>
        <p:txBody>
          <a:bodyPr vert="horz" lIns="91440" tIns="45720" rIns="91440" bIns="45720" rtlCol="0" anchor="ctr"/>
          <a:lstStyle>
            <a:lvl1pPr algn="ctr">
              <a:defRPr sz="5296">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223430" y="28053287"/>
            <a:ext cx="9628704" cy="1611452"/>
          </a:xfrm>
          <a:prstGeom prst="rect">
            <a:avLst/>
          </a:prstGeom>
        </p:spPr>
        <p:txBody>
          <a:bodyPr vert="horz" lIns="91440" tIns="45720" rIns="91440" bIns="45720" rtlCol="0" anchor="ctr"/>
          <a:lstStyle>
            <a:lvl1pPr algn="r">
              <a:defRPr sz="5296">
                <a:solidFill>
                  <a:schemeClr val="tx1">
                    <a:tint val="75000"/>
                  </a:schemeClr>
                </a:solidFill>
              </a:defRPr>
            </a:lvl1pPr>
          </a:lstStyle>
          <a:p>
            <a:fld id="{A1E1598C-F679-44C9-8310-CF5C34C311E3}" type="slidenum">
              <a:rPr lang="en-US" smtClean="0"/>
              <a:t>‹#›</a:t>
            </a:fld>
            <a:endParaRPr lang="en-US"/>
          </a:p>
        </p:txBody>
      </p:sp>
    </p:spTree>
    <p:extLst>
      <p:ext uri="{BB962C8B-B14F-4D97-AF65-F5344CB8AC3E}">
        <p14:creationId xmlns:p14="http://schemas.microsoft.com/office/powerpoint/2010/main" val="135493346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035613" rtl="0" eaLnBrk="1" latinLnBrk="0" hangingPunct="1">
        <a:lnSpc>
          <a:spcPct val="90000"/>
        </a:lnSpc>
        <a:spcBef>
          <a:spcPct val="0"/>
        </a:spcBef>
        <a:buNone/>
        <a:defRPr sz="19419" kern="1200">
          <a:solidFill>
            <a:schemeClr val="tx1"/>
          </a:solidFill>
          <a:latin typeface="+mj-lt"/>
          <a:ea typeface="+mj-ea"/>
          <a:cs typeface="+mj-cs"/>
        </a:defRPr>
      </a:lvl1pPr>
    </p:titleStyle>
    <p:bodyStyle>
      <a:lvl1pPr marL="1008903" indent="-1008903" algn="l" defTabSz="4035613" rtl="0" eaLnBrk="1" latinLnBrk="0" hangingPunct="1">
        <a:lnSpc>
          <a:spcPct val="90000"/>
        </a:lnSpc>
        <a:spcBef>
          <a:spcPts val="4413"/>
        </a:spcBef>
        <a:buFont typeface="Arial" panose="020B0604020202020204" pitchFamily="34" charset="0"/>
        <a:buChar char="•"/>
        <a:defRPr sz="12358" kern="1200">
          <a:solidFill>
            <a:schemeClr val="tx1"/>
          </a:solidFill>
          <a:latin typeface="+mn-lt"/>
          <a:ea typeface="+mn-ea"/>
          <a:cs typeface="+mn-cs"/>
        </a:defRPr>
      </a:lvl1pPr>
      <a:lvl2pPr marL="3026710" indent="-1008903" algn="l" defTabSz="4035613" rtl="0" eaLnBrk="1" latinLnBrk="0" hangingPunct="1">
        <a:lnSpc>
          <a:spcPct val="90000"/>
        </a:lnSpc>
        <a:spcBef>
          <a:spcPts val="2207"/>
        </a:spcBef>
        <a:buFont typeface="Arial" panose="020B0604020202020204" pitchFamily="34" charset="0"/>
        <a:buChar char="•"/>
        <a:defRPr sz="10592" kern="1200">
          <a:solidFill>
            <a:schemeClr val="tx1"/>
          </a:solidFill>
          <a:latin typeface="+mn-lt"/>
          <a:ea typeface="+mn-ea"/>
          <a:cs typeface="+mn-cs"/>
        </a:defRPr>
      </a:lvl2pPr>
      <a:lvl3pPr marL="5044516" indent="-1008903" algn="l" defTabSz="4035613" rtl="0" eaLnBrk="1" latinLnBrk="0" hangingPunct="1">
        <a:lnSpc>
          <a:spcPct val="90000"/>
        </a:lnSpc>
        <a:spcBef>
          <a:spcPts val="2207"/>
        </a:spcBef>
        <a:buFont typeface="Arial" panose="020B0604020202020204" pitchFamily="34" charset="0"/>
        <a:buChar char="•"/>
        <a:defRPr sz="8827" kern="1200">
          <a:solidFill>
            <a:schemeClr val="tx1"/>
          </a:solidFill>
          <a:latin typeface="+mn-lt"/>
          <a:ea typeface="+mn-ea"/>
          <a:cs typeface="+mn-cs"/>
        </a:defRPr>
      </a:lvl3pPr>
      <a:lvl4pPr marL="7062323" indent="-1008903" algn="l" defTabSz="4035613" rtl="0" eaLnBrk="1" latinLnBrk="0" hangingPunct="1">
        <a:lnSpc>
          <a:spcPct val="90000"/>
        </a:lnSpc>
        <a:spcBef>
          <a:spcPts val="2207"/>
        </a:spcBef>
        <a:buFont typeface="Arial" panose="020B0604020202020204" pitchFamily="34" charset="0"/>
        <a:buChar char="•"/>
        <a:defRPr sz="7944" kern="1200">
          <a:solidFill>
            <a:schemeClr val="tx1"/>
          </a:solidFill>
          <a:latin typeface="+mn-lt"/>
          <a:ea typeface="+mn-ea"/>
          <a:cs typeface="+mn-cs"/>
        </a:defRPr>
      </a:lvl4pPr>
      <a:lvl5pPr marL="9080129" indent="-1008903" algn="l" defTabSz="4035613" rtl="0" eaLnBrk="1" latinLnBrk="0" hangingPunct="1">
        <a:lnSpc>
          <a:spcPct val="90000"/>
        </a:lnSpc>
        <a:spcBef>
          <a:spcPts val="2207"/>
        </a:spcBef>
        <a:buFont typeface="Arial" panose="020B0604020202020204" pitchFamily="34" charset="0"/>
        <a:buChar char="•"/>
        <a:defRPr sz="7944" kern="1200">
          <a:solidFill>
            <a:schemeClr val="tx1"/>
          </a:solidFill>
          <a:latin typeface="+mn-lt"/>
          <a:ea typeface="+mn-ea"/>
          <a:cs typeface="+mn-cs"/>
        </a:defRPr>
      </a:lvl5pPr>
      <a:lvl6pPr marL="11097936" indent="-1008903" algn="l" defTabSz="4035613" rtl="0" eaLnBrk="1" latinLnBrk="0" hangingPunct="1">
        <a:lnSpc>
          <a:spcPct val="90000"/>
        </a:lnSpc>
        <a:spcBef>
          <a:spcPts val="2207"/>
        </a:spcBef>
        <a:buFont typeface="Arial" panose="020B0604020202020204" pitchFamily="34" charset="0"/>
        <a:buChar char="•"/>
        <a:defRPr sz="7944" kern="1200">
          <a:solidFill>
            <a:schemeClr val="tx1"/>
          </a:solidFill>
          <a:latin typeface="+mn-lt"/>
          <a:ea typeface="+mn-ea"/>
          <a:cs typeface="+mn-cs"/>
        </a:defRPr>
      </a:lvl6pPr>
      <a:lvl7pPr marL="13115742" indent="-1008903" algn="l" defTabSz="4035613" rtl="0" eaLnBrk="1" latinLnBrk="0" hangingPunct="1">
        <a:lnSpc>
          <a:spcPct val="90000"/>
        </a:lnSpc>
        <a:spcBef>
          <a:spcPts val="2207"/>
        </a:spcBef>
        <a:buFont typeface="Arial" panose="020B0604020202020204" pitchFamily="34" charset="0"/>
        <a:buChar char="•"/>
        <a:defRPr sz="7944" kern="1200">
          <a:solidFill>
            <a:schemeClr val="tx1"/>
          </a:solidFill>
          <a:latin typeface="+mn-lt"/>
          <a:ea typeface="+mn-ea"/>
          <a:cs typeface="+mn-cs"/>
        </a:defRPr>
      </a:lvl7pPr>
      <a:lvl8pPr marL="15133549" indent="-1008903" algn="l" defTabSz="4035613" rtl="0" eaLnBrk="1" latinLnBrk="0" hangingPunct="1">
        <a:lnSpc>
          <a:spcPct val="90000"/>
        </a:lnSpc>
        <a:spcBef>
          <a:spcPts val="2207"/>
        </a:spcBef>
        <a:buFont typeface="Arial" panose="020B0604020202020204" pitchFamily="34" charset="0"/>
        <a:buChar char="•"/>
        <a:defRPr sz="7944" kern="1200">
          <a:solidFill>
            <a:schemeClr val="tx1"/>
          </a:solidFill>
          <a:latin typeface="+mn-lt"/>
          <a:ea typeface="+mn-ea"/>
          <a:cs typeface="+mn-cs"/>
        </a:defRPr>
      </a:lvl8pPr>
      <a:lvl9pPr marL="17151355" indent="-1008903" algn="l" defTabSz="4035613" rtl="0" eaLnBrk="1" latinLnBrk="0" hangingPunct="1">
        <a:lnSpc>
          <a:spcPct val="90000"/>
        </a:lnSpc>
        <a:spcBef>
          <a:spcPts val="2207"/>
        </a:spcBef>
        <a:buFont typeface="Arial" panose="020B0604020202020204" pitchFamily="34" charset="0"/>
        <a:buChar char="•"/>
        <a:defRPr sz="7944" kern="1200">
          <a:solidFill>
            <a:schemeClr val="tx1"/>
          </a:solidFill>
          <a:latin typeface="+mn-lt"/>
          <a:ea typeface="+mn-ea"/>
          <a:cs typeface="+mn-cs"/>
        </a:defRPr>
      </a:lvl9pPr>
    </p:bodyStyle>
    <p:otherStyle>
      <a:defPPr>
        <a:defRPr lang="en-US"/>
      </a:defPPr>
      <a:lvl1pPr marL="0" algn="l" defTabSz="4035613" rtl="0" eaLnBrk="1" latinLnBrk="0" hangingPunct="1">
        <a:defRPr sz="7944" kern="1200">
          <a:solidFill>
            <a:schemeClr val="tx1"/>
          </a:solidFill>
          <a:latin typeface="+mn-lt"/>
          <a:ea typeface="+mn-ea"/>
          <a:cs typeface="+mn-cs"/>
        </a:defRPr>
      </a:lvl1pPr>
      <a:lvl2pPr marL="2017806" algn="l" defTabSz="4035613" rtl="0" eaLnBrk="1" latinLnBrk="0" hangingPunct="1">
        <a:defRPr sz="7944" kern="1200">
          <a:solidFill>
            <a:schemeClr val="tx1"/>
          </a:solidFill>
          <a:latin typeface="+mn-lt"/>
          <a:ea typeface="+mn-ea"/>
          <a:cs typeface="+mn-cs"/>
        </a:defRPr>
      </a:lvl2pPr>
      <a:lvl3pPr marL="4035613" algn="l" defTabSz="4035613" rtl="0" eaLnBrk="1" latinLnBrk="0" hangingPunct="1">
        <a:defRPr sz="7944" kern="1200">
          <a:solidFill>
            <a:schemeClr val="tx1"/>
          </a:solidFill>
          <a:latin typeface="+mn-lt"/>
          <a:ea typeface="+mn-ea"/>
          <a:cs typeface="+mn-cs"/>
        </a:defRPr>
      </a:lvl3pPr>
      <a:lvl4pPr marL="6053419" algn="l" defTabSz="4035613" rtl="0" eaLnBrk="1" latinLnBrk="0" hangingPunct="1">
        <a:defRPr sz="7944" kern="1200">
          <a:solidFill>
            <a:schemeClr val="tx1"/>
          </a:solidFill>
          <a:latin typeface="+mn-lt"/>
          <a:ea typeface="+mn-ea"/>
          <a:cs typeface="+mn-cs"/>
        </a:defRPr>
      </a:lvl4pPr>
      <a:lvl5pPr marL="8071226" algn="l" defTabSz="4035613" rtl="0" eaLnBrk="1" latinLnBrk="0" hangingPunct="1">
        <a:defRPr sz="7944" kern="1200">
          <a:solidFill>
            <a:schemeClr val="tx1"/>
          </a:solidFill>
          <a:latin typeface="+mn-lt"/>
          <a:ea typeface="+mn-ea"/>
          <a:cs typeface="+mn-cs"/>
        </a:defRPr>
      </a:lvl5pPr>
      <a:lvl6pPr marL="10089032" algn="l" defTabSz="4035613" rtl="0" eaLnBrk="1" latinLnBrk="0" hangingPunct="1">
        <a:defRPr sz="7944" kern="1200">
          <a:solidFill>
            <a:schemeClr val="tx1"/>
          </a:solidFill>
          <a:latin typeface="+mn-lt"/>
          <a:ea typeface="+mn-ea"/>
          <a:cs typeface="+mn-cs"/>
        </a:defRPr>
      </a:lvl6pPr>
      <a:lvl7pPr marL="12106839" algn="l" defTabSz="4035613" rtl="0" eaLnBrk="1" latinLnBrk="0" hangingPunct="1">
        <a:defRPr sz="7944" kern="1200">
          <a:solidFill>
            <a:schemeClr val="tx1"/>
          </a:solidFill>
          <a:latin typeface="+mn-lt"/>
          <a:ea typeface="+mn-ea"/>
          <a:cs typeface="+mn-cs"/>
        </a:defRPr>
      </a:lvl7pPr>
      <a:lvl8pPr marL="14124645" algn="l" defTabSz="4035613" rtl="0" eaLnBrk="1" latinLnBrk="0" hangingPunct="1">
        <a:defRPr sz="7944" kern="1200">
          <a:solidFill>
            <a:schemeClr val="tx1"/>
          </a:solidFill>
          <a:latin typeface="+mn-lt"/>
          <a:ea typeface="+mn-ea"/>
          <a:cs typeface="+mn-cs"/>
        </a:defRPr>
      </a:lvl8pPr>
      <a:lvl9pPr marL="16142452" algn="l" defTabSz="4035613" rtl="0" eaLnBrk="1" latinLnBrk="0" hangingPunct="1">
        <a:defRPr sz="794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jpg"/><Relationship Id="rId7" Type="http://schemas.openxmlformats.org/officeDocument/2006/relationships/image" Target="../media/image6.png"/><Relationship Id="rId12" Type="http://schemas.openxmlformats.org/officeDocument/2006/relationships/image" Target="../media/image11.JP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jpg"/><Relationship Id="rId11" Type="http://schemas.openxmlformats.org/officeDocument/2006/relationships/image" Target="../media/image10.jpg"/><Relationship Id="rId5" Type="http://schemas.openxmlformats.org/officeDocument/2006/relationships/image" Target="../media/image4.jpg"/><Relationship Id="rId10" Type="http://schemas.openxmlformats.org/officeDocument/2006/relationships/image" Target="../media/image9.jpg"/><Relationship Id="rId4" Type="http://schemas.openxmlformats.org/officeDocument/2006/relationships/image" Target="../media/image3.jpg"/><Relationship Id="rId9" Type="http://schemas.openxmlformats.org/officeDocument/2006/relationships/image" Target="../media/image8.png"/><Relationship Id="rId1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CA1C7117-38D2-4EA7-857E-399EE91CED91}"/>
              </a:ext>
            </a:extLst>
          </p:cNvPr>
          <p:cNvSpPr/>
          <p:nvPr/>
        </p:nvSpPr>
        <p:spPr>
          <a:xfrm>
            <a:off x="0" y="0"/>
            <a:ext cx="42794238" cy="457200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5" name="Rectangle: Rounded Corners 4">
            <a:extLst>
              <a:ext uri="{FF2B5EF4-FFF2-40B4-BE49-F238E27FC236}">
                <a16:creationId xmlns:a16="http://schemas.microsoft.com/office/drawing/2014/main" id="{C1819B2F-5115-4D7B-A456-BF0555D84B8E}"/>
              </a:ext>
            </a:extLst>
          </p:cNvPr>
          <p:cNvSpPr/>
          <p:nvPr/>
        </p:nvSpPr>
        <p:spPr>
          <a:xfrm>
            <a:off x="1028700" y="5715000"/>
            <a:ext cx="9753600" cy="1790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58E2648A-114A-45D1-96B2-0180E0DA5FD7}"/>
              </a:ext>
            </a:extLst>
          </p:cNvPr>
          <p:cNvSpPr/>
          <p:nvPr/>
        </p:nvSpPr>
        <p:spPr>
          <a:xfrm>
            <a:off x="700668" y="19408978"/>
            <a:ext cx="9753600" cy="1790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3F048445-F9D2-4F0A-9D71-958EDBE7A728}"/>
              </a:ext>
            </a:extLst>
          </p:cNvPr>
          <p:cNvSpPr/>
          <p:nvPr/>
        </p:nvSpPr>
        <p:spPr>
          <a:xfrm>
            <a:off x="32011938" y="5715000"/>
            <a:ext cx="9753600" cy="1790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B4D5B914-4645-4FA8-B579-92771165942D}"/>
              </a:ext>
            </a:extLst>
          </p:cNvPr>
          <p:cNvSpPr/>
          <p:nvPr/>
        </p:nvSpPr>
        <p:spPr>
          <a:xfrm>
            <a:off x="700668" y="19401626"/>
            <a:ext cx="9753600" cy="1790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B8DFAEDB-79C8-4786-B2CA-00CD66CE6397}"/>
              </a:ext>
            </a:extLst>
          </p:cNvPr>
          <p:cNvSpPr/>
          <p:nvPr/>
        </p:nvSpPr>
        <p:spPr>
          <a:xfrm>
            <a:off x="32011938" y="17411700"/>
            <a:ext cx="9753600" cy="1790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8DF30AA-40B3-4DF2-AE50-618A44B037F8}"/>
              </a:ext>
            </a:extLst>
          </p:cNvPr>
          <p:cNvSpPr/>
          <p:nvPr/>
        </p:nvSpPr>
        <p:spPr>
          <a:xfrm>
            <a:off x="2443655" y="6010185"/>
            <a:ext cx="6923690" cy="1200329"/>
          </a:xfrm>
          <a:prstGeom prst="rect">
            <a:avLst/>
          </a:prstGeom>
          <a:noFill/>
        </p:spPr>
        <p:txBody>
          <a:bodyPr wrap="none" lIns="91440" tIns="45720" rIns="91440" bIns="45720">
            <a:spAutoFit/>
          </a:bodyPr>
          <a:lstStyle/>
          <a:p>
            <a:pPr algn="ctr"/>
            <a:r>
              <a:rPr lang="en-US" sz="7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INTRODUCTION</a:t>
            </a:r>
          </a:p>
        </p:txBody>
      </p:sp>
      <p:sp>
        <p:nvSpPr>
          <p:cNvPr id="17" name="Minus Sign 16">
            <a:extLst>
              <a:ext uri="{FF2B5EF4-FFF2-40B4-BE49-F238E27FC236}">
                <a16:creationId xmlns:a16="http://schemas.microsoft.com/office/drawing/2014/main" id="{D81181C6-83E9-4389-9280-91D87D38596E}"/>
              </a:ext>
            </a:extLst>
          </p:cNvPr>
          <p:cNvSpPr/>
          <p:nvPr/>
        </p:nvSpPr>
        <p:spPr>
          <a:xfrm>
            <a:off x="9248172" y="6239959"/>
            <a:ext cx="1534128"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Minus Sign 20">
            <a:extLst>
              <a:ext uri="{FF2B5EF4-FFF2-40B4-BE49-F238E27FC236}">
                <a16:creationId xmlns:a16="http://schemas.microsoft.com/office/drawing/2014/main" id="{99C639EE-5113-42FF-BEEE-91FB51CA5E20}"/>
              </a:ext>
            </a:extLst>
          </p:cNvPr>
          <p:cNvSpPr/>
          <p:nvPr/>
        </p:nvSpPr>
        <p:spPr>
          <a:xfrm>
            <a:off x="1028700" y="6239959"/>
            <a:ext cx="1534128"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73FB24D1-9A29-4855-ABFF-F72DFA11765F}"/>
              </a:ext>
            </a:extLst>
          </p:cNvPr>
          <p:cNvSpPr txBox="1"/>
          <p:nvPr/>
        </p:nvSpPr>
        <p:spPr>
          <a:xfrm>
            <a:off x="11811000" y="10668000"/>
            <a:ext cx="184731" cy="369332"/>
          </a:xfrm>
          <a:prstGeom prst="rect">
            <a:avLst/>
          </a:prstGeom>
          <a:noFill/>
        </p:spPr>
        <p:txBody>
          <a:bodyPr wrap="none" rtlCol="0">
            <a:spAutoFit/>
          </a:bodyPr>
          <a:lstStyle/>
          <a:p>
            <a:endParaRPr lang="en-US" dirty="0"/>
          </a:p>
        </p:txBody>
      </p:sp>
      <p:sp>
        <p:nvSpPr>
          <p:cNvPr id="35" name="TextBox 34">
            <a:extLst>
              <a:ext uri="{FF2B5EF4-FFF2-40B4-BE49-F238E27FC236}">
                <a16:creationId xmlns:a16="http://schemas.microsoft.com/office/drawing/2014/main" id="{ADCC4C55-D5BE-4A7D-A709-FC7C9768A170}"/>
              </a:ext>
            </a:extLst>
          </p:cNvPr>
          <p:cNvSpPr txBox="1"/>
          <p:nvPr/>
        </p:nvSpPr>
        <p:spPr>
          <a:xfrm>
            <a:off x="1175145" y="8224581"/>
            <a:ext cx="9186240" cy="10618291"/>
          </a:xfrm>
          <a:prstGeom prst="rect">
            <a:avLst/>
          </a:prstGeom>
          <a:noFill/>
        </p:spPr>
        <p:txBody>
          <a:bodyPr wrap="square" rtlCol="0">
            <a:spAutoFit/>
          </a:bodyPr>
          <a:lstStyle/>
          <a:p>
            <a:pPr algn="just"/>
            <a:r>
              <a:rPr lang="en-US" sz="2800" dirty="0"/>
              <a:t>		</a:t>
            </a:r>
            <a:r>
              <a:rPr lang="en-US" sz="3600" dirty="0">
                <a:solidFill>
                  <a:schemeClr val="bg1"/>
                </a:solidFill>
                <a:latin typeface="AKbalthom Kbach" panose="02000500000000000000" pitchFamily="2" charset="0"/>
                <a:cs typeface="AKbalthom Kbach" panose="02000500000000000000" pitchFamily="2" charset="0"/>
              </a:rPr>
              <a:t> Agriculture and farming is one of the oldest and most important professions in the world. Humanity has come a  long way over the millennia in how we farm and frow crops with the introduction of various technologies and AI is one of the most modern application that has been used all around the world in this 4.1 industry technology region 			With AI and Agriculture we can build the most modern and convenience ways to apply and estimate data analytic for agriculture applications produce more product and farmers are able to control them.</a:t>
            </a:r>
          </a:p>
          <a:p>
            <a:pPr algn="just"/>
            <a:r>
              <a:rPr lang="en-US" sz="3600" dirty="0">
                <a:solidFill>
                  <a:schemeClr val="bg1"/>
                </a:solidFill>
                <a:latin typeface="AKbalthom Kbach" panose="02000500000000000000" pitchFamily="2" charset="0"/>
                <a:cs typeface="AKbalthom Kbach" panose="02000500000000000000" pitchFamily="2" charset="0"/>
              </a:rPr>
              <a:t>		With this technology we are going to built the systems where AI can predict the crops and plants on how its grow and it qualities ( height ,volume ,color..)  </a:t>
            </a:r>
          </a:p>
        </p:txBody>
      </p:sp>
      <p:sp>
        <p:nvSpPr>
          <p:cNvPr id="43" name="Rectangle 42">
            <a:extLst>
              <a:ext uri="{FF2B5EF4-FFF2-40B4-BE49-F238E27FC236}">
                <a16:creationId xmlns:a16="http://schemas.microsoft.com/office/drawing/2014/main" id="{FF3E800E-C366-442D-878F-F7257F2FDCDF}"/>
              </a:ext>
            </a:extLst>
          </p:cNvPr>
          <p:cNvSpPr/>
          <p:nvPr/>
        </p:nvSpPr>
        <p:spPr>
          <a:xfrm>
            <a:off x="1229879" y="19235147"/>
            <a:ext cx="8167176" cy="2123658"/>
          </a:xfrm>
          <a:prstGeom prst="rect">
            <a:avLst/>
          </a:prstGeom>
          <a:noFill/>
        </p:spPr>
        <p:txBody>
          <a:bodyPr wrap="square" lIns="91440" tIns="45720" rIns="91440" bIns="45720">
            <a:spAutoFit/>
          </a:bodyPr>
          <a:lstStyle/>
          <a:p>
            <a:pPr algn="ctr"/>
            <a:r>
              <a:rPr lang="en-US" sz="66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SYSTEM</a:t>
            </a:r>
          </a:p>
          <a:p>
            <a:pPr algn="ctr"/>
            <a:r>
              <a:rPr lang="en-US" sz="66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 ARCHITECTURE</a:t>
            </a:r>
          </a:p>
        </p:txBody>
      </p:sp>
      <p:sp>
        <p:nvSpPr>
          <p:cNvPr id="47" name="Minus Sign 46">
            <a:extLst>
              <a:ext uri="{FF2B5EF4-FFF2-40B4-BE49-F238E27FC236}">
                <a16:creationId xmlns:a16="http://schemas.microsoft.com/office/drawing/2014/main" id="{9E2CB5C7-E2C9-4404-9E6C-07823D328F99}"/>
              </a:ext>
            </a:extLst>
          </p:cNvPr>
          <p:cNvSpPr/>
          <p:nvPr/>
        </p:nvSpPr>
        <p:spPr>
          <a:xfrm>
            <a:off x="700668" y="19883853"/>
            <a:ext cx="1763675"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853EE31A-9CFA-42C5-9EC4-0C4E234BD1DA}"/>
              </a:ext>
            </a:extLst>
          </p:cNvPr>
          <p:cNvSpPr/>
          <p:nvPr/>
        </p:nvSpPr>
        <p:spPr>
          <a:xfrm>
            <a:off x="33935107" y="5531733"/>
            <a:ext cx="5907261" cy="2123658"/>
          </a:xfrm>
          <a:prstGeom prst="rect">
            <a:avLst/>
          </a:prstGeom>
          <a:noFill/>
        </p:spPr>
        <p:txBody>
          <a:bodyPr wrap="square" lIns="91440" tIns="45720" rIns="91440" bIns="45720">
            <a:spAutoFit/>
          </a:bodyPr>
          <a:lstStyle/>
          <a:p>
            <a:pPr algn="ctr"/>
            <a:r>
              <a:rPr lang="en-US" sz="66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PRE-</a:t>
            </a:r>
          </a:p>
          <a:p>
            <a:pPr algn="ctr"/>
            <a:r>
              <a:rPr lang="en-US" sz="66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PROCESSING</a:t>
            </a:r>
            <a:endParaRPr lang="en-US" sz="88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endParaRPr>
          </a:p>
        </p:txBody>
      </p:sp>
      <p:sp>
        <p:nvSpPr>
          <p:cNvPr id="51" name="Minus Sign 50">
            <a:extLst>
              <a:ext uri="{FF2B5EF4-FFF2-40B4-BE49-F238E27FC236}">
                <a16:creationId xmlns:a16="http://schemas.microsoft.com/office/drawing/2014/main" id="{FBC1615C-D287-47EF-B2F2-46A250315CE0}"/>
              </a:ext>
            </a:extLst>
          </p:cNvPr>
          <p:cNvSpPr/>
          <p:nvPr/>
        </p:nvSpPr>
        <p:spPr>
          <a:xfrm>
            <a:off x="39664496" y="6239959"/>
            <a:ext cx="2101042"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Minus Sign 52">
            <a:extLst>
              <a:ext uri="{FF2B5EF4-FFF2-40B4-BE49-F238E27FC236}">
                <a16:creationId xmlns:a16="http://schemas.microsoft.com/office/drawing/2014/main" id="{B415FC30-66DC-47AA-AD14-48CDF6AC2618}"/>
              </a:ext>
            </a:extLst>
          </p:cNvPr>
          <p:cNvSpPr/>
          <p:nvPr/>
        </p:nvSpPr>
        <p:spPr>
          <a:xfrm>
            <a:off x="32011938" y="6239959"/>
            <a:ext cx="2101042"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34AA1329-FFBE-4F42-87FC-E27B90B04799}"/>
              </a:ext>
            </a:extLst>
          </p:cNvPr>
          <p:cNvSpPr/>
          <p:nvPr/>
        </p:nvSpPr>
        <p:spPr>
          <a:xfrm>
            <a:off x="35034686" y="17664153"/>
            <a:ext cx="3679213" cy="1200329"/>
          </a:xfrm>
          <a:prstGeom prst="rect">
            <a:avLst/>
          </a:prstGeom>
          <a:noFill/>
        </p:spPr>
        <p:txBody>
          <a:bodyPr wrap="none" lIns="91440" tIns="45720" rIns="91440" bIns="45720">
            <a:spAutoFit/>
          </a:bodyPr>
          <a:lstStyle/>
          <a:p>
            <a:pPr algn="ctr"/>
            <a:r>
              <a:rPr lang="en-US" sz="7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RESULTS</a:t>
            </a:r>
          </a:p>
        </p:txBody>
      </p:sp>
      <p:sp>
        <p:nvSpPr>
          <p:cNvPr id="57" name="Minus Sign 56">
            <a:extLst>
              <a:ext uri="{FF2B5EF4-FFF2-40B4-BE49-F238E27FC236}">
                <a16:creationId xmlns:a16="http://schemas.microsoft.com/office/drawing/2014/main" id="{5D6137DB-EE95-4D2C-9929-C4F647F8A02E}"/>
              </a:ext>
            </a:extLst>
          </p:cNvPr>
          <p:cNvSpPr/>
          <p:nvPr/>
        </p:nvSpPr>
        <p:spPr>
          <a:xfrm>
            <a:off x="38713899" y="17893927"/>
            <a:ext cx="3037193"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Minus Sign 58">
            <a:extLst>
              <a:ext uri="{FF2B5EF4-FFF2-40B4-BE49-F238E27FC236}">
                <a16:creationId xmlns:a16="http://schemas.microsoft.com/office/drawing/2014/main" id="{E8C551E2-9CA7-439C-8376-BCA976442957}"/>
              </a:ext>
            </a:extLst>
          </p:cNvPr>
          <p:cNvSpPr/>
          <p:nvPr/>
        </p:nvSpPr>
        <p:spPr>
          <a:xfrm>
            <a:off x="31997492" y="17893927"/>
            <a:ext cx="3037194"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680C5AF2-385F-4ECD-8131-E2E613FEBE46}"/>
              </a:ext>
            </a:extLst>
          </p:cNvPr>
          <p:cNvSpPr txBox="1"/>
          <p:nvPr/>
        </p:nvSpPr>
        <p:spPr>
          <a:xfrm>
            <a:off x="32095437" y="7914502"/>
            <a:ext cx="9753600" cy="3785652"/>
          </a:xfrm>
          <a:prstGeom prst="rect">
            <a:avLst/>
          </a:prstGeom>
          <a:noFill/>
        </p:spPr>
        <p:txBody>
          <a:bodyPr wrap="square" rtlCol="0">
            <a:spAutoFit/>
          </a:bodyPr>
          <a:lstStyle/>
          <a:p>
            <a:pPr algn="just"/>
            <a:r>
              <a:rPr lang="en-US" sz="3600" b="0" i="0" dirty="0">
                <a:solidFill>
                  <a:schemeClr val="bg1"/>
                </a:solidFill>
                <a:effectLst/>
                <a:latin typeface="AKbalthom Kbach" panose="02000500000000000000" pitchFamily="2" charset="0"/>
                <a:cs typeface="AKbalthom Kbach" panose="02000500000000000000" pitchFamily="2" charset="0"/>
              </a:rPr>
              <a:t>	</a:t>
            </a:r>
            <a:r>
              <a:rPr lang="en-US" sz="4000" b="0" i="0" dirty="0">
                <a:solidFill>
                  <a:schemeClr val="bg1"/>
                </a:solidFill>
                <a:effectLst/>
                <a:latin typeface="AKbalthom Kbach" panose="02000500000000000000" pitchFamily="2" charset="0"/>
                <a:cs typeface="AKbalthom Kbach" panose="02000500000000000000" pitchFamily="2" charset="0"/>
              </a:rPr>
              <a:t>	Before getting start in to Machine Learning ( AI ) , We need to pre-processing the image that we have been collected to make it convenience to filter our data and easier to store the them.</a:t>
            </a:r>
            <a:endParaRPr lang="en-US" sz="3600" b="0" i="0" dirty="0">
              <a:solidFill>
                <a:schemeClr val="bg1"/>
              </a:solidFill>
              <a:effectLst/>
              <a:latin typeface="AKbalthom Kbach" panose="02000500000000000000" pitchFamily="2" charset="0"/>
              <a:cs typeface="AKbalthom Kbach" panose="02000500000000000000" pitchFamily="2" charset="0"/>
            </a:endParaRPr>
          </a:p>
        </p:txBody>
      </p:sp>
      <p:pic>
        <p:nvPicPr>
          <p:cNvPr id="65" name="Picture 64">
            <a:extLst>
              <a:ext uri="{FF2B5EF4-FFF2-40B4-BE49-F238E27FC236}">
                <a16:creationId xmlns:a16="http://schemas.microsoft.com/office/drawing/2014/main" id="{A012580A-69B0-4FFA-AEC8-9F0922EDD486}"/>
              </a:ext>
            </a:extLst>
          </p:cNvPr>
          <p:cNvPicPr>
            <a:picLocks noChangeAspect="1"/>
          </p:cNvPicPr>
          <p:nvPr/>
        </p:nvPicPr>
        <p:blipFill rotWithShape="1">
          <a:blip r:embed="rId2">
            <a:extLst>
              <a:ext uri="{28A0092B-C50C-407E-A947-70E740481C1C}">
                <a14:useLocalDpi xmlns:a14="http://schemas.microsoft.com/office/drawing/2010/main" val="0"/>
              </a:ext>
            </a:extLst>
          </a:blip>
          <a:srcRect l="14063" t="20140" r="35258" b="8743"/>
          <a:stretch/>
        </p:blipFill>
        <p:spPr>
          <a:xfrm>
            <a:off x="16520320" y="26273761"/>
            <a:ext cx="6339680" cy="2862322"/>
          </a:xfrm>
          <a:prstGeom prst="rect">
            <a:avLst/>
          </a:prstGeom>
        </p:spPr>
      </p:pic>
      <p:pic>
        <p:nvPicPr>
          <p:cNvPr id="67" name="Picture 66">
            <a:extLst>
              <a:ext uri="{FF2B5EF4-FFF2-40B4-BE49-F238E27FC236}">
                <a16:creationId xmlns:a16="http://schemas.microsoft.com/office/drawing/2014/main" id="{E7B8CD1A-6479-4D64-9EBE-918F18D09C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196153" y="22867498"/>
            <a:ext cx="3077765" cy="2319636"/>
          </a:xfrm>
          <a:prstGeom prst="rect">
            <a:avLst/>
          </a:prstGeom>
        </p:spPr>
      </p:pic>
      <p:pic>
        <p:nvPicPr>
          <p:cNvPr id="69" name="Picture 68">
            <a:extLst>
              <a:ext uri="{FF2B5EF4-FFF2-40B4-BE49-F238E27FC236}">
                <a16:creationId xmlns:a16="http://schemas.microsoft.com/office/drawing/2014/main" id="{56ADF96B-18CA-446A-AFC4-4F6D9B60838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96153" y="19748198"/>
            <a:ext cx="3077765" cy="2308324"/>
          </a:xfrm>
          <a:prstGeom prst="rect">
            <a:avLst/>
          </a:prstGeom>
        </p:spPr>
      </p:pic>
      <p:pic>
        <p:nvPicPr>
          <p:cNvPr id="71" name="Picture 70">
            <a:extLst>
              <a:ext uri="{FF2B5EF4-FFF2-40B4-BE49-F238E27FC236}">
                <a16:creationId xmlns:a16="http://schemas.microsoft.com/office/drawing/2014/main" id="{0E45E4B8-9335-4AED-900C-E72753FC769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520319" y="19751704"/>
            <a:ext cx="6339681" cy="3679987"/>
          </a:xfrm>
          <a:prstGeom prst="rect">
            <a:avLst/>
          </a:prstGeom>
        </p:spPr>
      </p:pic>
      <p:pic>
        <p:nvPicPr>
          <p:cNvPr id="73" name="Picture 72">
            <a:extLst>
              <a:ext uri="{FF2B5EF4-FFF2-40B4-BE49-F238E27FC236}">
                <a16:creationId xmlns:a16="http://schemas.microsoft.com/office/drawing/2014/main" id="{F808FF41-DE68-4055-AEA3-8C10B913D28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196153" y="26273760"/>
            <a:ext cx="3077766" cy="2308324"/>
          </a:xfrm>
          <a:prstGeom prst="rect">
            <a:avLst/>
          </a:prstGeom>
        </p:spPr>
      </p:pic>
      <p:sp>
        <p:nvSpPr>
          <p:cNvPr id="74" name="TextBox 73">
            <a:extLst>
              <a:ext uri="{FF2B5EF4-FFF2-40B4-BE49-F238E27FC236}">
                <a16:creationId xmlns:a16="http://schemas.microsoft.com/office/drawing/2014/main" id="{CE41BEC5-4E1F-4D7C-8E73-7224DA5569BB}"/>
              </a:ext>
            </a:extLst>
          </p:cNvPr>
          <p:cNvSpPr txBox="1"/>
          <p:nvPr/>
        </p:nvSpPr>
        <p:spPr>
          <a:xfrm>
            <a:off x="16424477" y="23467430"/>
            <a:ext cx="6435524" cy="2862322"/>
          </a:xfrm>
          <a:prstGeom prst="rect">
            <a:avLst/>
          </a:prstGeom>
          <a:noFill/>
        </p:spPr>
        <p:txBody>
          <a:bodyPr wrap="square" rtlCol="0">
            <a:spAutoFit/>
          </a:bodyPr>
          <a:lstStyle/>
          <a:p>
            <a:pPr algn="just"/>
            <a:r>
              <a:rPr lang="en-US" sz="3600" dirty="0">
                <a:latin typeface="AKbalthom Kbach" panose="02000500000000000000" pitchFamily="2" charset="0"/>
                <a:cs typeface="AKbalthom Kbach" panose="02000500000000000000" pitchFamily="2" charset="0"/>
              </a:rPr>
              <a:t>	</a:t>
            </a:r>
            <a:r>
              <a:rPr lang="en-US" sz="3600" dirty="0">
                <a:solidFill>
                  <a:schemeClr val="bg1"/>
                </a:solidFill>
                <a:latin typeface="AKbalthom Kbach" panose="02000500000000000000" pitchFamily="2" charset="0"/>
                <a:cs typeface="AKbalthom Kbach" panose="02000500000000000000" pitchFamily="2" charset="0"/>
              </a:rPr>
              <a:t>We will use photo analysis to collect information from the actual plants and predict the yields of the crop and its production.</a:t>
            </a:r>
          </a:p>
        </p:txBody>
      </p:sp>
      <p:pic>
        <p:nvPicPr>
          <p:cNvPr id="76" name="Picture 75">
            <a:extLst>
              <a:ext uri="{FF2B5EF4-FFF2-40B4-BE49-F238E27FC236}">
                <a16:creationId xmlns:a16="http://schemas.microsoft.com/office/drawing/2014/main" id="{F30675E9-7D01-4987-9F87-86D165D0B21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8556" y="22107958"/>
            <a:ext cx="9753600" cy="6105987"/>
          </a:xfrm>
          <a:prstGeom prst="rect">
            <a:avLst/>
          </a:prstGeom>
        </p:spPr>
      </p:pic>
      <p:sp>
        <p:nvSpPr>
          <p:cNvPr id="77" name="TextBox 76">
            <a:extLst>
              <a:ext uri="{FF2B5EF4-FFF2-40B4-BE49-F238E27FC236}">
                <a16:creationId xmlns:a16="http://schemas.microsoft.com/office/drawing/2014/main" id="{60404978-CCFE-40CB-A29D-AA7E52FDB0BF}"/>
              </a:ext>
            </a:extLst>
          </p:cNvPr>
          <p:cNvSpPr txBox="1"/>
          <p:nvPr/>
        </p:nvSpPr>
        <p:spPr>
          <a:xfrm>
            <a:off x="16520319" y="10097792"/>
            <a:ext cx="9422019" cy="6863417"/>
          </a:xfrm>
          <a:prstGeom prst="rect">
            <a:avLst/>
          </a:prstGeom>
          <a:noFill/>
        </p:spPr>
        <p:txBody>
          <a:bodyPr wrap="square" rtlCol="0">
            <a:spAutoFit/>
          </a:bodyPr>
          <a:lstStyle/>
          <a:p>
            <a:pPr algn="just"/>
            <a:r>
              <a:rPr lang="en-US" sz="4400" dirty="0">
                <a:solidFill>
                  <a:schemeClr val="bg1"/>
                </a:solidFill>
                <a:latin typeface="AKbalthom Kbach" panose="02000500000000000000" pitchFamily="2" charset="0"/>
                <a:cs typeface="AKbalthom Kbach" panose="02000500000000000000" pitchFamily="2" charset="0"/>
              </a:rPr>
              <a:t>- Collect Data from Clouds, and all data are in photographs</a:t>
            </a:r>
          </a:p>
          <a:p>
            <a:pPr algn="just"/>
            <a:r>
              <a:rPr lang="en-US" sz="4400" dirty="0">
                <a:solidFill>
                  <a:schemeClr val="bg1"/>
                </a:solidFill>
                <a:latin typeface="AKbalthom Kbach" panose="02000500000000000000" pitchFamily="2" charset="0"/>
                <a:cs typeface="AKbalthom Kbach" panose="02000500000000000000" pitchFamily="2" charset="0"/>
              </a:rPr>
              <a:t>- Clean and Prepare data and collect only study area</a:t>
            </a:r>
          </a:p>
          <a:p>
            <a:pPr marL="571500" indent="-571500" algn="just">
              <a:buFontTx/>
              <a:buChar char="-"/>
            </a:pPr>
            <a:r>
              <a:rPr lang="en-US" sz="4400" dirty="0">
                <a:solidFill>
                  <a:schemeClr val="bg1"/>
                </a:solidFill>
                <a:latin typeface="AKbalthom Kbach" panose="02000500000000000000" pitchFamily="2" charset="0"/>
                <a:cs typeface="AKbalthom Kbach" panose="02000500000000000000" pitchFamily="2" charset="0"/>
              </a:rPr>
              <a:t>Use the filtration data and apply machine learning techniques to make an analysis</a:t>
            </a:r>
          </a:p>
          <a:p>
            <a:pPr marL="571500" indent="-571500" algn="just">
              <a:buFontTx/>
              <a:buChar char="-"/>
            </a:pPr>
            <a:r>
              <a:rPr lang="en-US" sz="4400" dirty="0">
                <a:solidFill>
                  <a:schemeClr val="bg1"/>
                </a:solidFill>
                <a:latin typeface="AKbalthom Kbach" panose="02000500000000000000" pitchFamily="2" charset="0"/>
                <a:cs typeface="AKbalthom Kbach" panose="02000500000000000000" pitchFamily="2" charset="0"/>
              </a:rPr>
              <a:t>Train Data and Test Data</a:t>
            </a:r>
          </a:p>
          <a:p>
            <a:pPr marL="571500" indent="-571500" algn="just">
              <a:buFontTx/>
              <a:buChar char="-"/>
            </a:pPr>
            <a:r>
              <a:rPr lang="en-US" sz="4400" dirty="0">
                <a:solidFill>
                  <a:schemeClr val="bg1"/>
                </a:solidFill>
                <a:latin typeface="AKbalthom Kbach" panose="02000500000000000000" pitchFamily="2" charset="0"/>
                <a:cs typeface="AKbalthom Kbach" panose="02000500000000000000" pitchFamily="2" charset="0"/>
              </a:rPr>
              <a:t>Make Prediction and improve the systems</a:t>
            </a:r>
          </a:p>
        </p:txBody>
      </p:sp>
      <p:sp>
        <p:nvSpPr>
          <p:cNvPr id="79" name="TextBox 78">
            <a:extLst>
              <a:ext uri="{FF2B5EF4-FFF2-40B4-BE49-F238E27FC236}">
                <a16:creationId xmlns:a16="http://schemas.microsoft.com/office/drawing/2014/main" id="{D62DA641-B5F8-4C8F-ADA4-A570209B0B2E}"/>
              </a:ext>
            </a:extLst>
          </p:cNvPr>
          <p:cNvSpPr txBox="1"/>
          <p:nvPr/>
        </p:nvSpPr>
        <p:spPr>
          <a:xfrm>
            <a:off x="32068611" y="19722496"/>
            <a:ext cx="9495748" cy="8710077"/>
          </a:xfrm>
          <a:prstGeom prst="rect">
            <a:avLst/>
          </a:prstGeom>
          <a:noFill/>
        </p:spPr>
        <p:txBody>
          <a:bodyPr wrap="square" rtlCol="0">
            <a:spAutoFit/>
          </a:bodyPr>
          <a:lstStyle/>
          <a:p>
            <a:pPr algn="just"/>
            <a:r>
              <a:rPr lang="en-US" sz="3600" b="0" i="0" dirty="0">
                <a:solidFill>
                  <a:schemeClr val="bg1"/>
                </a:solidFill>
                <a:effectLst/>
                <a:latin typeface="AKbalthom Kbach" panose="02000500000000000000" pitchFamily="2" charset="0"/>
                <a:cs typeface="AKbalthom Kbach" panose="02000500000000000000" pitchFamily="2" charset="0"/>
              </a:rPr>
              <a:t>	</a:t>
            </a:r>
            <a:r>
              <a:rPr lang="en-US" sz="4000" b="0" i="0" dirty="0">
                <a:solidFill>
                  <a:schemeClr val="bg1"/>
                </a:solidFill>
                <a:effectLst/>
                <a:latin typeface="AKbalthom Kbach" panose="02000500000000000000" pitchFamily="2" charset="0"/>
                <a:cs typeface="AKbalthom Kbach" panose="02000500000000000000" pitchFamily="2" charset="0"/>
              </a:rPr>
              <a:t>	By applying the AI into the agriculture applications we get : </a:t>
            </a:r>
          </a:p>
          <a:p>
            <a:pPr algn="just"/>
            <a:r>
              <a:rPr lang="en-US" sz="4000" dirty="0">
                <a:solidFill>
                  <a:schemeClr val="bg1"/>
                </a:solidFill>
                <a:latin typeface="AKbalthom Kbach" panose="02000500000000000000" pitchFamily="2" charset="0"/>
                <a:cs typeface="AKbalthom Kbach" panose="02000500000000000000" pitchFamily="2" charset="0"/>
              </a:rPr>
              <a:t>		-	Convenience to control the data</a:t>
            </a:r>
          </a:p>
          <a:p>
            <a:pPr algn="just"/>
            <a:r>
              <a:rPr lang="en-US" sz="4000" b="0" i="0" dirty="0">
                <a:solidFill>
                  <a:schemeClr val="bg1"/>
                </a:solidFill>
                <a:effectLst/>
                <a:latin typeface="AKbalthom Kbach" panose="02000500000000000000" pitchFamily="2" charset="0"/>
                <a:cs typeface="AKbalthom Kbach" panose="02000500000000000000" pitchFamily="2" charset="0"/>
              </a:rPr>
              <a:t>		-</a:t>
            </a:r>
            <a:r>
              <a:rPr lang="en-US" sz="4000" dirty="0">
                <a:solidFill>
                  <a:schemeClr val="bg1"/>
                </a:solidFill>
                <a:latin typeface="AKbalthom Kbach" panose="02000500000000000000" pitchFamily="2" charset="0"/>
                <a:cs typeface="AKbalthom Kbach" panose="02000500000000000000" pitchFamily="2" charset="0"/>
              </a:rPr>
              <a:t>	E</a:t>
            </a:r>
            <a:r>
              <a:rPr lang="en-US" sz="4000" b="0" i="0" dirty="0">
                <a:solidFill>
                  <a:schemeClr val="bg1"/>
                </a:solidFill>
                <a:effectLst/>
                <a:latin typeface="AKbalthom Kbach" panose="02000500000000000000" pitchFamily="2" charset="0"/>
                <a:cs typeface="AKbalthom Kbach" panose="02000500000000000000" pitchFamily="2" charset="0"/>
              </a:rPr>
              <a:t>mphasis on </a:t>
            </a:r>
            <a:r>
              <a:rPr lang="en-US" sz="4000" dirty="0">
                <a:solidFill>
                  <a:schemeClr val="bg1"/>
                </a:solidFill>
                <a:latin typeface="AKbalthom Kbach" panose="02000500000000000000" pitchFamily="2" charset="0"/>
                <a:cs typeface="AKbalthom Kbach" panose="02000500000000000000" pitchFamily="2" charset="0"/>
              </a:rPr>
              <a:t>c</a:t>
            </a:r>
            <a:r>
              <a:rPr lang="en-US" sz="4000" b="0" i="0" dirty="0">
                <a:solidFill>
                  <a:schemeClr val="bg1"/>
                </a:solidFill>
                <a:effectLst/>
                <a:latin typeface="AKbalthom Kbach" panose="02000500000000000000" pitchFamily="2" charset="0"/>
                <a:cs typeface="AKbalthom Kbach" panose="02000500000000000000" pitchFamily="2" charset="0"/>
              </a:rPr>
              <a:t>hecking defective</a:t>
            </a:r>
          </a:p>
          <a:p>
            <a:pPr algn="just"/>
            <a:r>
              <a:rPr lang="en-US" sz="4000" b="0" i="0" dirty="0">
                <a:solidFill>
                  <a:schemeClr val="bg1"/>
                </a:solidFill>
                <a:effectLst/>
                <a:latin typeface="AKbalthom Kbach" panose="02000500000000000000" pitchFamily="2" charset="0"/>
                <a:cs typeface="AKbalthom Kbach" panose="02000500000000000000" pitchFamily="2" charset="0"/>
              </a:rPr>
              <a:t>crops and improving the potential for healthy crop production</a:t>
            </a:r>
          </a:p>
          <a:p>
            <a:pPr algn="just"/>
            <a:r>
              <a:rPr lang="en-US" sz="4000" dirty="0">
                <a:solidFill>
                  <a:schemeClr val="bg1"/>
                </a:solidFill>
                <a:latin typeface="AKbalthom Kbach" panose="02000500000000000000" pitchFamily="2" charset="0"/>
                <a:cs typeface="AKbalthom Kbach" panose="02000500000000000000" pitchFamily="2" charset="0"/>
              </a:rPr>
              <a:t>		-	H</a:t>
            </a:r>
            <a:r>
              <a:rPr lang="en-US" sz="4000" b="0" i="0" dirty="0">
                <a:solidFill>
                  <a:schemeClr val="bg1"/>
                </a:solidFill>
                <a:effectLst/>
                <a:latin typeface="AKbalthom Kbach" panose="02000500000000000000" pitchFamily="2" charset="0"/>
                <a:cs typeface="AKbalthom Kbach" panose="02000500000000000000" pitchFamily="2" charset="0"/>
              </a:rPr>
              <a:t>ave the potential to solve the challenges farmers face such as climate variation, an infestation of pests and weeds that reduces yields</a:t>
            </a:r>
          </a:p>
          <a:p>
            <a:pPr algn="just"/>
            <a:r>
              <a:rPr lang="en-US" sz="4000" dirty="0">
                <a:solidFill>
                  <a:schemeClr val="bg1"/>
                </a:solidFill>
                <a:latin typeface="AKbalthom Kbach" panose="02000500000000000000" pitchFamily="2" charset="0"/>
                <a:cs typeface="AKbalthom Kbach" panose="02000500000000000000" pitchFamily="2" charset="0"/>
              </a:rPr>
              <a:t>	</a:t>
            </a:r>
            <a:r>
              <a:rPr lang="en-US" sz="4000" b="0" i="0" dirty="0">
                <a:solidFill>
                  <a:srgbClr val="222222"/>
                </a:solidFill>
                <a:effectLst/>
                <a:latin typeface="Open Sans"/>
              </a:rPr>
              <a:t> </a:t>
            </a:r>
            <a:r>
              <a:rPr lang="en-US" sz="4000" b="0" i="0" dirty="0">
                <a:solidFill>
                  <a:schemeClr val="bg1"/>
                </a:solidFill>
                <a:effectLst/>
                <a:latin typeface="AKbalthom Kbach" panose="02000500000000000000" pitchFamily="2" charset="0"/>
                <a:cs typeface="AKbalthom Kbach" panose="02000500000000000000" pitchFamily="2" charset="0"/>
              </a:rPr>
              <a:t>The best part of implementing AI in agriculture that it won’t eliminate the jobs of human farmers rather it will improve their processes.</a:t>
            </a:r>
          </a:p>
        </p:txBody>
      </p:sp>
      <p:sp>
        <p:nvSpPr>
          <p:cNvPr id="81" name="Rectangle 80">
            <a:extLst>
              <a:ext uri="{FF2B5EF4-FFF2-40B4-BE49-F238E27FC236}">
                <a16:creationId xmlns:a16="http://schemas.microsoft.com/office/drawing/2014/main" id="{F0D02AC8-566F-4D48-9B87-16A7E2D98680}"/>
              </a:ext>
            </a:extLst>
          </p:cNvPr>
          <p:cNvSpPr/>
          <p:nvPr/>
        </p:nvSpPr>
        <p:spPr>
          <a:xfrm>
            <a:off x="1738216" y="-28186"/>
            <a:ext cx="39236170" cy="1938992"/>
          </a:xfrm>
          <a:prstGeom prst="rect">
            <a:avLst/>
          </a:prstGeom>
          <a:noFill/>
        </p:spPr>
        <p:txBody>
          <a:bodyPr wrap="square" lIns="91440" tIns="45720" rIns="91440" bIns="45720">
            <a:spAutoFit/>
          </a:bodyPr>
          <a:lstStyle/>
          <a:p>
            <a:pPr algn="ctr"/>
            <a:r>
              <a:rPr lang="en-US" sz="12000" b="1" dirty="0">
                <a:ln w="13462">
                  <a:solidFill>
                    <a:schemeClr val="bg1"/>
                  </a:solidFill>
                  <a:prstDash val="solid"/>
                </a:ln>
                <a:solidFill>
                  <a:schemeClr val="accent1">
                    <a:lumMod val="75000"/>
                  </a:schemeClr>
                </a:solidFill>
                <a:effectLst>
                  <a:outerShdw dist="38100" dir="2700000" algn="bl" rotWithShape="0">
                    <a:schemeClr val="accent5"/>
                  </a:outerShdw>
                </a:effectLst>
                <a:latin typeface="Berlin Sans FB Demi" panose="020E0802020502020306" pitchFamily="34" charset="0"/>
              </a:rPr>
              <a:t>IOT PLATFORMS FOR SMART IRRIGATIONS</a:t>
            </a:r>
          </a:p>
        </p:txBody>
      </p:sp>
      <p:sp>
        <p:nvSpPr>
          <p:cNvPr id="83" name="Rectangle 82">
            <a:extLst>
              <a:ext uri="{FF2B5EF4-FFF2-40B4-BE49-F238E27FC236}">
                <a16:creationId xmlns:a16="http://schemas.microsoft.com/office/drawing/2014/main" id="{E0C23AC2-400F-4E10-9EEF-97A92DC9C48F}"/>
              </a:ext>
            </a:extLst>
          </p:cNvPr>
          <p:cNvSpPr/>
          <p:nvPr/>
        </p:nvSpPr>
        <p:spPr>
          <a:xfrm>
            <a:off x="1392794" y="1648525"/>
            <a:ext cx="39236170" cy="1938992"/>
          </a:xfrm>
          <a:prstGeom prst="rect">
            <a:avLst/>
          </a:prstGeom>
          <a:noFill/>
        </p:spPr>
        <p:txBody>
          <a:bodyPr wrap="square" lIns="91440" tIns="45720" rIns="91440" bIns="45720">
            <a:spAutoFit/>
          </a:bodyPr>
          <a:lstStyle/>
          <a:p>
            <a:pPr algn="ctr"/>
            <a:r>
              <a:rPr lang="en-US" sz="12000" b="1" dirty="0">
                <a:ln w="13462">
                  <a:solidFill>
                    <a:schemeClr val="bg1"/>
                  </a:solidFill>
                  <a:prstDash val="solid"/>
                </a:ln>
                <a:solidFill>
                  <a:schemeClr val="accent1">
                    <a:lumMod val="75000"/>
                  </a:schemeClr>
                </a:solidFill>
                <a:effectLst>
                  <a:outerShdw dist="38100" dir="2700000" algn="bl" rotWithShape="0">
                    <a:schemeClr val="accent5"/>
                  </a:outerShdw>
                </a:effectLst>
                <a:latin typeface="Berlin Sans FB Demi" panose="020E0802020502020306" pitchFamily="34" charset="0"/>
              </a:rPr>
              <a:t>“AI FOR AGRICULTURE”</a:t>
            </a:r>
          </a:p>
        </p:txBody>
      </p:sp>
      <p:sp>
        <p:nvSpPr>
          <p:cNvPr id="84" name="Rectangle 83">
            <a:extLst>
              <a:ext uri="{FF2B5EF4-FFF2-40B4-BE49-F238E27FC236}">
                <a16:creationId xmlns:a16="http://schemas.microsoft.com/office/drawing/2014/main" id="{9C33EB29-D977-49E3-844A-BC01F4A4388D}"/>
              </a:ext>
            </a:extLst>
          </p:cNvPr>
          <p:cNvSpPr/>
          <p:nvPr/>
        </p:nvSpPr>
        <p:spPr>
          <a:xfrm>
            <a:off x="516358" y="3543498"/>
            <a:ext cx="8731814" cy="1015663"/>
          </a:xfrm>
          <a:prstGeom prst="rect">
            <a:avLst/>
          </a:prstGeom>
          <a:noFill/>
        </p:spPr>
        <p:txBody>
          <a:bodyPr wrap="none" lIns="91440" tIns="45720" rIns="91440" bIns="45720">
            <a:spAutoFit/>
          </a:bodyPr>
          <a:lstStyle/>
          <a:p>
            <a:pPr algn="ctr"/>
            <a:r>
              <a:rPr lang="en-US" sz="6000" b="1" dirty="0">
                <a:ln w="9525">
                  <a:solidFill>
                    <a:schemeClr val="bg1"/>
                  </a:solidFill>
                  <a:prstDash val="solid"/>
                </a:ln>
                <a:solidFill>
                  <a:schemeClr val="accent1">
                    <a:lumMod val="75000"/>
                  </a:schemeClr>
                </a:solidFill>
                <a:effectLst>
                  <a:outerShdw blurRad="12700" dist="38100" dir="2700000" algn="tl" rotWithShape="0">
                    <a:schemeClr val="bg1">
                      <a:lumMod val="50000"/>
                    </a:schemeClr>
                  </a:outerShdw>
                </a:effectLst>
              </a:rPr>
              <a:t>ADVISOR : HEL CHANTHAN</a:t>
            </a:r>
            <a:endParaRPr lang="en-US" sz="6000" b="1" cap="none" spc="0" dirty="0">
              <a:ln w="9525">
                <a:solidFill>
                  <a:schemeClr val="bg1"/>
                </a:solidFill>
                <a:prstDash val="solid"/>
              </a:ln>
              <a:solidFill>
                <a:schemeClr val="accent1">
                  <a:lumMod val="75000"/>
                </a:schemeClr>
              </a:solidFill>
              <a:effectLst>
                <a:outerShdw blurRad="12700" dist="38100" dir="2700000" algn="tl" rotWithShape="0">
                  <a:schemeClr val="bg1">
                    <a:lumMod val="50000"/>
                  </a:schemeClr>
                </a:outerShdw>
              </a:effectLst>
            </a:endParaRPr>
          </a:p>
        </p:txBody>
      </p:sp>
      <p:sp>
        <p:nvSpPr>
          <p:cNvPr id="86" name="Rectangle 85">
            <a:extLst>
              <a:ext uri="{FF2B5EF4-FFF2-40B4-BE49-F238E27FC236}">
                <a16:creationId xmlns:a16="http://schemas.microsoft.com/office/drawing/2014/main" id="{F1ACD352-37EB-4E2D-85CE-D48ABF307633}"/>
              </a:ext>
            </a:extLst>
          </p:cNvPr>
          <p:cNvSpPr/>
          <p:nvPr/>
        </p:nvSpPr>
        <p:spPr>
          <a:xfrm>
            <a:off x="35180103" y="3543497"/>
            <a:ext cx="7097777" cy="1015663"/>
          </a:xfrm>
          <a:prstGeom prst="rect">
            <a:avLst/>
          </a:prstGeom>
          <a:noFill/>
        </p:spPr>
        <p:txBody>
          <a:bodyPr wrap="none" lIns="91440" tIns="45720" rIns="91440" bIns="45720">
            <a:spAutoFit/>
          </a:bodyPr>
          <a:lstStyle/>
          <a:p>
            <a:pPr algn="ctr"/>
            <a:r>
              <a:rPr lang="en-US" sz="6000" b="1" dirty="0">
                <a:ln w="9525">
                  <a:solidFill>
                    <a:schemeClr val="bg1"/>
                  </a:solidFill>
                  <a:prstDash val="solid"/>
                </a:ln>
                <a:solidFill>
                  <a:schemeClr val="accent1">
                    <a:lumMod val="75000"/>
                  </a:schemeClr>
                </a:solidFill>
                <a:effectLst>
                  <a:outerShdw blurRad="12700" dist="38100" dir="2700000" algn="tl" rotWithShape="0">
                    <a:schemeClr val="bg1">
                      <a:lumMod val="50000"/>
                    </a:schemeClr>
                  </a:outerShdw>
                </a:effectLst>
              </a:rPr>
              <a:t>STUDENT : CHEK NITA</a:t>
            </a:r>
            <a:endParaRPr lang="en-US" sz="6000" b="1" cap="none" spc="0" dirty="0">
              <a:ln w="9525">
                <a:solidFill>
                  <a:schemeClr val="bg1"/>
                </a:solidFill>
                <a:prstDash val="solid"/>
              </a:ln>
              <a:solidFill>
                <a:schemeClr val="accent1">
                  <a:lumMod val="75000"/>
                </a:schemeClr>
              </a:solidFill>
              <a:effectLst>
                <a:outerShdw blurRad="12700" dist="38100" dir="2700000" algn="tl" rotWithShape="0">
                  <a:schemeClr val="bg1">
                    <a:lumMod val="50000"/>
                  </a:schemeClr>
                </a:outerShdw>
              </a:effectLst>
            </a:endParaRPr>
          </a:p>
        </p:txBody>
      </p:sp>
      <p:sp>
        <p:nvSpPr>
          <p:cNvPr id="87" name="Rectangle: Rounded Corners 86">
            <a:extLst>
              <a:ext uri="{FF2B5EF4-FFF2-40B4-BE49-F238E27FC236}">
                <a16:creationId xmlns:a16="http://schemas.microsoft.com/office/drawing/2014/main" id="{03F4BBC1-8223-46A1-A98F-2D9150A7282C}"/>
              </a:ext>
            </a:extLst>
          </p:cNvPr>
          <p:cNvSpPr/>
          <p:nvPr/>
        </p:nvSpPr>
        <p:spPr>
          <a:xfrm>
            <a:off x="11134858" y="5715000"/>
            <a:ext cx="5067766" cy="23421083"/>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Rounded Corners 88">
            <a:extLst>
              <a:ext uri="{FF2B5EF4-FFF2-40B4-BE49-F238E27FC236}">
                <a16:creationId xmlns:a16="http://schemas.microsoft.com/office/drawing/2014/main" id="{A464D064-8739-404E-A75A-594020D99EB7}"/>
              </a:ext>
            </a:extLst>
          </p:cNvPr>
          <p:cNvSpPr/>
          <p:nvPr/>
        </p:nvSpPr>
        <p:spPr>
          <a:xfrm>
            <a:off x="26569587" y="5697912"/>
            <a:ext cx="5067766" cy="23421083"/>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1" name="Picture 90">
            <a:extLst>
              <a:ext uri="{FF2B5EF4-FFF2-40B4-BE49-F238E27FC236}">
                <a16:creationId xmlns:a16="http://schemas.microsoft.com/office/drawing/2014/main" id="{46E3AF83-4FCB-4E81-ACC7-C7A0BC088AA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215893" y="8777771"/>
            <a:ext cx="4662194" cy="4541927"/>
          </a:xfrm>
          <a:prstGeom prst="rect">
            <a:avLst/>
          </a:prstGeom>
        </p:spPr>
      </p:pic>
      <p:pic>
        <p:nvPicPr>
          <p:cNvPr id="93" name="Picture 92">
            <a:extLst>
              <a:ext uri="{FF2B5EF4-FFF2-40B4-BE49-F238E27FC236}">
                <a16:creationId xmlns:a16="http://schemas.microsoft.com/office/drawing/2014/main" id="{29DF6AC4-59B3-424E-B00D-3785C697F19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97974" y="-207950"/>
            <a:ext cx="4237511" cy="4237511"/>
          </a:xfrm>
          <a:prstGeom prst="rect">
            <a:avLst/>
          </a:prstGeom>
        </p:spPr>
      </p:pic>
      <p:pic>
        <p:nvPicPr>
          <p:cNvPr id="95" name="Picture 94">
            <a:extLst>
              <a:ext uri="{FF2B5EF4-FFF2-40B4-BE49-F238E27FC236}">
                <a16:creationId xmlns:a16="http://schemas.microsoft.com/office/drawing/2014/main" id="{39A05CBF-A4DA-485E-9C44-DFE8704AC2C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7795200" y="323502"/>
            <a:ext cx="2998328" cy="2998328"/>
          </a:xfrm>
          <a:prstGeom prst="rect">
            <a:avLst/>
          </a:prstGeom>
        </p:spPr>
      </p:pic>
      <p:sp>
        <p:nvSpPr>
          <p:cNvPr id="100" name="Rectangle 99">
            <a:extLst>
              <a:ext uri="{FF2B5EF4-FFF2-40B4-BE49-F238E27FC236}">
                <a16:creationId xmlns:a16="http://schemas.microsoft.com/office/drawing/2014/main" id="{788568A7-FBCE-4E43-BF49-C4F2CCE14F7E}"/>
              </a:ext>
            </a:extLst>
          </p:cNvPr>
          <p:cNvSpPr/>
          <p:nvPr/>
        </p:nvSpPr>
        <p:spPr>
          <a:xfrm>
            <a:off x="18144125" y="19329986"/>
            <a:ext cx="3231013" cy="707886"/>
          </a:xfrm>
          <a:prstGeom prst="rect">
            <a:avLst/>
          </a:prstGeom>
          <a:noFill/>
        </p:spPr>
        <p:txBody>
          <a:bodyPr wrap="none" lIns="91440" tIns="45720" rIns="91440" bIns="45720">
            <a:spAutoFit/>
          </a:bodyPr>
          <a:lstStyle/>
          <a:p>
            <a:pPr algn="ctr"/>
            <a:r>
              <a:rPr lang="en-US" sz="4000" dirty="0">
                <a:ln w="0"/>
                <a:solidFill>
                  <a:schemeClr val="bg1"/>
                </a:solidFill>
                <a:effectLst>
                  <a:outerShdw blurRad="38100" dist="19050" dir="2700000" algn="tl" rotWithShape="0">
                    <a:schemeClr val="dk1">
                      <a:alpha val="40000"/>
                    </a:schemeClr>
                  </a:outerShdw>
                </a:effectLst>
              </a:rPr>
              <a:t>b. Smart Farm</a:t>
            </a:r>
            <a:endParaRPr lang="en-US" sz="4000" b="0" cap="none" spc="0" dirty="0">
              <a:ln w="0"/>
              <a:solidFill>
                <a:schemeClr val="bg1"/>
              </a:solidFill>
              <a:effectLst>
                <a:outerShdw blurRad="38100" dist="19050" dir="2700000" algn="tl" rotWithShape="0">
                  <a:schemeClr val="dk1">
                    <a:alpha val="40000"/>
                  </a:schemeClr>
                </a:outerShdw>
              </a:effectLst>
            </a:endParaRPr>
          </a:p>
        </p:txBody>
      </p:sp>
      <p:sp>
        <p:nvSpPr>
          <p:cNvPr id="102" name="Rectangle 101">
            <a:extLst>
              <a:ext uri="{FF2B5EF4-FFF2-40B4-BE49-F238E27FC236}">
                <a16:creationId xmlns:a16="http://schemas.microsoft.com/office/drawing/2014/main" id="{9E47053F-8121-4BAF-B298-9AE6AEA56CCA}"/>
              </a:ext>
            </a:extLst>
          </p:cNvPr>
          <p:cNvSpPr/>
          <p:nvPr/>
        </p:nvSpPr>
        <p:spPr>
          <a:xfrm>
            <a:off x="18283994" y="29118995"/>
            <a:ext cx="3178113" cy="707886"/>
          </a:xfrm>
          <a:prstGeom prst="rect">
            <a:avLst/>
          </a:prstGeom>
          <a:noFill/>
        </p:spPr>
        <p:txBody>
          <a:bodyPr wrap="none" lIns="91440" tIns="45720" rIns="91440" bIns="45720">
            <a:spAutoFit/>
          </a:bodyPr>
          <a:lstStyle/>
          <a:p>
            <a:pPr algn="ctr"/>
            <a:r>
              <a:rPr lang="en-US" sz="4000" dirty="0">
                <a:ln w="0"/>
                <a:solidFill>
                  <a:schemeClr val="bg1"/>
                </a:solidFill>
                <a:effectLst>
                  <a:outerShdw blurRad="38100" dist="19050" dir="2700000" algn="tl" rotWithShape="0">
                    <a:schemeClr val="dk1">
                      <a:alpha val="40000"/>
                    </a:schemeClr>
                  </a:outerShdw>
                </a:effectLst>
              </a:rPr>
              <a:t>c. Smart Farm</a:t>
            </a:r>
            <a:endParaRPr lang="en-US" sz="4000" b="0" cap="none" spc="0" dirty="0">
              <a:ln w="0"/>
              <a:solidFill>
                <a:schemeClr val="bg1"/>
              </a:solidFill>
              <a:effectLst>
                <a:outerShdw blurRad="38100" dist="19050" dir="2700000" algn="tl" rotWithShape="0">
                  <a:schemeClr val="dk1">
                    <a:alpha val="40000"/>
                  </a:schemeClr>
                </a:outerShdw>
              </a:effectLst>
            </a:endParaRPr>
          </a:p>
        </p:txBody>
      </p:sp>
      <p:sp>
        <p:nvSpPr>
          <p:cNvPr id="104" name="Rectangle 103">
            <a:extLst>
              <a:ext uri="{FF2B5EF4-FFF2-40B4-BE49-F238E27FC236}">
                <a16:creationId xmlns:a16="http://schemas.microsoft.com/office/drawing/2014/main" id="{E2672AE1-5667-48D5-B7E4-E1AC8EC44BF2}"/>
              </a:ext>
            </a:extLst>
          </p:cNvPr>
          <p:cNvSpPr/>
          <p:nvPr/>
        </p:nvSpPr>
        <p:spPr>
          <a:xfrm>
            <a:off x="23811841" y="22063874"/>
            <a:ext cx="1919180" cy="707886"/>
          </a:xfrm>
          <a:prstGeom prst="rect">
            <a:avLst/>
          </a:prstGeom>
          <a:noFill/>
        </p:spPr>
        <p:txBody>
          <a:bodyPr wrap="none" lIns="91440" tIns="45720" rIns="91440" bIns="45720">
            <a:spAutoFit/>
          </a:bodyPr>
          <a:lstStyle/>
          <a:p>
            <a:pPr algn="ctr"/>
            <a:r>
              <a:rPr lang="en-US" sz="4000" dirty="0">
                <a:ln w="0"/>
                <a:solidFill>
                  <a:schemeClr val="bg1"/>
                </a:solidFill>
                <a:effectLst>
                  <a:outerShdw blurRad="38100" dist="19050" dir="2700000" algn="tl" rotWithShape="0">
                    <a:schemeClr val="dk1">
                      <a:alpha val="40000"/>
                    </a:schemeClr>
                  </a:outerShdw>
                </a:effectLst>
              </a:rPr>
              <a:t>Plant (a)</a:t>
            </a:r>
            <a:endParaRPr lang="en-US" sz="4000" b="0" cap="none" spc="0" dirty="0">
              <a:ln w="0"/>
              <a:solidFill>
                <a:schemeClr val="bg1"/>
              </a:solidFill>
              <a:effectLst>
                <a:outerShdw blurRad="38100" dist="19050" dir="2700000" algn="tl" rotWithShape="0">
                  <a:schemeClr val="dk1">
                    <a:alpha val="40000"/>
                  </a:schemeClr>
                </a:outerShdw>
              </a:effectLst>
            </a:endParaRPr>
          </a:p>
        </p:txBody>
      </p:sp>
      <p:sp>
        <p:nvSpPr>
          <p:cNvPr id="106" name="Rectangle 105">
            <a:extLst>
              <a:ext uri="{FF2B5EF4-FFF2-40B4-BE49-F238E27FC236}">
                <a16:creationId xmlns:a16="http://schemas.microsoft.com/office/drawing/2014/main" id="{C0C3CDCC-70CF-412E-82F7-07B3A6A12D32}"/>
              </a:ext>
            </a:extLst>
          </p:cNvPr>
          <p:cNvSpPr/>
          <p:nvPr/>
        </p:nvSpPr>
        <p:spPr>
          <a:xfrm>
            <a:off x="23726633" y="25282872"/>
            <a:ext cx="1943224" cy="707886"/>
          </a:xfrm>
          <a:prstGeom prst="rect">
            <a:avLst/>
          </a:prstGeom>
          <a:noFill/>
        </p:spPr>
        <p:txBody>
          <a:bodyPr wrap="none" lIns="91440" tIns="45720" rIns="91440" bIns="45720">
            <a:spAutoFit/>
          </a:bodyPr>
          <a:lstStyle/>
          <a:p>
            <a:pPr algn="ctr"/>
            <a:r>
              <a:rPr lang="en-US" sz="4000" dirty="0">
                <a:ln w="0"/>
                <a:solidFill>
                  <a:schemeClr val="bg1"/>
                </a:solidFill>
                <a:effectLst>
                  <a:outerShdw blurRad="38100" dist="19050" dir="2700000" algn="tl" rotWithShape="0">
                    <a:schemeClr val="dk1">
                      <a:alpha val="40000"/>
                    </a:schemeClr>
                  </a:outerShdw>
                </a:effectLst>
              </a:rPr>
              <a:t>Plant (b)</a:t>
            </a:r>
            <a:endParaRPr lang="en-US" sz="4000" b="0" cap="none" spc="0" dirty="0">
              <a:ln w="0"/>
              <a:solidFill>
                <a:schemeClr val="bg1"/>
              </a:solidFill>
              <a:effectLst>
                <a:outerShdw blurRad="38100" dist="19050" dir="2700000" algn="tl" rotWithShape="0">
                  <a:schemeClr val="dk1">
                    <a:alpha val="40000"/>
                  </a:schemeClr>
                </a:outerShdw>
              </a:effectLst>
            </a:endParaRPr>
          </a:p>
        </p:txBody>
      </p:sp>
      <p:sp>
        <p:nvSpPr>
          <p:cNvPr id="108" name="Rectangle 107">
            <a:extLst>
              <a:ext uri="{FF2B5EF4-FFF2-40B4-BE49-F238E27FC236}">
                <a16:creationId xmlns:a16="http://schemas.microsoft.com/office/drawing/2014/main" id="{0B8A9679-96A3-44C2-AC2B-FE0219EA31AB}"/>
              </a:ext>
            </a:extLst>
          </p:cNvPr>
          <p:cNvSpPr/>
          <p:nvPr/>
        </p:nvSpPr>
        <p:spPr>
          <a:xfrm>
            <a:off x="23811841" y="28618750"/>
            <a:ext cx="1919180" cy="707886"/>
          </a:xfrm>
          <a:prstGeom prst="rect">
            <a:avLst/>
          </a:prstGeom>
          <a:noFill/>
        </p:spPr>
        <p:txBody>
          <a:bodyPr wrap="none" lIns="91440" tIns="45720" rIns="91440" bIns="45720">
            <a:spAutoFit/>
          </a:bodyPr>
          <a:lstStyle/>
          <a:p>
            <a:pPr algn="ctr"/>
            <a:r>
              <a:rPr lang="en-US" sz="4000" dirty="0">
                <a:ln w="0"/>
                <a:solidFill>
                  <a:schemeClr val="bg1"/>
                </a:solidFill>
                <a:effectLst>
                  <a:outerShdw blurRad="38100" dist="19050" dir="2700000" algn="tl" rotWithShape="0">
                    <a:schemeClr val="dk1">
                      <a:alpha val="40000"/>
                    </a:schemeClr>
                  </a:outerShdw>
                </a:effectLst>
              </a:rPr>
              <a:t>Plant (c)</a:t>
            </a:r>
            <a:endParaRPr lang="en-US" sz="4000" b="0" cap="none" spc="0" dirty="0">
              <a:ln w="0"/>
              <a:solidFill>
                <a:schemeClr val="bg1"/>
              </a:solidFill>
              <a:effectLst>
                <a:outerShdw blurRad="38100" dist="19050" dir="2700000" algn="tl" rotWithShape="0">
                  <a:schemeClr val="dk1">
                    <a:alpha val="40000"/>
                  </a:schemeClr>
                </a:outerShdw>
              </a:effectLst>
            </a:endParaRPr>
          </a:p>
        </p:txBody>
      </p:sp>
      <p:pic>
        <p:nvPicPr>
          <p:cNvPr id="2" name="Picture 1">
            <a:extLst>
              <a:ext uri="{FF2B5EF4-FFF2-40B4-BE49-F238E27FC236}">
                <a16:creationId xmlns:a16="http://schemas.microsoft.com/office/drawing/2014/main" id="{08D6C346-C682-48DD-B8E3-1B2745A219E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H="1">
            <a:off x="26853267" y="20706809"/>
            <a:ext cx="4431690" cy="4541927"/>
          </a:xfrm>
          <a:prstGeom prst="rect">
            <a:avLst/>
          </a:prstGeom>
        </p:spPr>
      </p:pic>
      <p:pic>
        <p:nvPicPr>
          <p:cNvPr id="10" name="Picture 9">
            <a:extLst>
              <a:ext uri="{FF2B5EF4-FFF2-40B4-BE49-F238E27FC236}">
                <a16:creationId xmlns:a16="http://schemas.microsoft.com/office/drawing/2014/main" id="{B314F054-6A37-496F-ADBD-584D35BE2F65}"/>
              </a:ext>
            </a:extLst>
          </p:cNvPr>
          <p:cNvPicPr>
            <a:picLocks noChangeAspect="1"/>
          </p:cNvPicPr>
          <p:nvPr/>
        </p:nvPicPr>
        <p:blipFill rotWithShape="1">
          <a:blip r:embed="rId11">
            <a:extLst>
              <a:ext uri="{28A0092B-C50C-407E-A947-70E740481C1C}">
                <a14:useLocalDpi xmlns:a14="http://schemas.microsoft.com/office/drawing/2010/main" val="0"/>
              </a:ext>
            </a:extLst>
          </a:blip>
          <a:srcRect l="4702" t="2481" r="49576" b="11490"/>
          <a:stretch/>
        </p:blipFill>
        <p:spPr>
          <a:xfrm>
            <a:off x="11364775" y="19202399"/>
            <a:ext cx="4783674" cy="9569507"/>
          </a:xfrm>
          <a:prstGeom prst="rect">
            <a:avLst/>
          </a:prstGeom>
        </p:spPr>
      </p:pic>
      <p:pic>
        <p:nvPicPr>
          <p:cNvPr id="14" name="Picture 13">
            <a:extLst>
              <a:ext uri="{FF2B5EF4-FFF2-40B4-BE49-F238E27FC236}">
                <a16:creationId xmlns:a16="http://schemas.microsoft.com/office/drawing/2014/main" id="{966F43C5-B467-4F03-A6B0-5366F182C4C7}"/>
              </a:ext>
            </a:extLst>
          </p:cNvPr>
          <p:cNvPicPr>
            <a:picLocks noChangeAspect="1"/>
          </p:cNvPicPr>
          <p:nvPr/>
        </p:nvPicPr>
        <p:blipFill rotWithShape="1">
          <a:blip r:embed="rId11">
            <a:extLst>
              <a:ext uri="{28A0092B-C50C-407E-A947-70E740481C1C}">
                <a14:useLocalDpi xmlns:a14="http://schemas.microsoft.com/office/drawing/2010/main" val="0"/>
              </a:ext>
            </a:extLst>
          </a:blip>
          <a:srcRect l="50080" r="4283" b="9700"/>
          <a:stretch/>
        </p:blipFill>
        <p:spPr>
          <a:xfrm>
            <a:off x="26788751" y="6220524"/>
            <a:ext cx="4521850" cy="11048032"/>
          </a:xfrm>
          <a:prstGeom prst="rect">
            <a:avLst/>
          </a:prstGeom>
        </p:spPr>
      </p:pic>
      <p:pic>
        <p:nvPicPr>
          <p:cNvPr id="58" name="Picture 57">
            <a:extLst>
              <a:ext uri="{FF2B5EF4-FFF2-40B4-BE49-F238E27FC236}">
                <a16:creationId xmlns:a16="http://schemas.microsoft.com/office/drawing/2014/main" id="{228B3036-41D6-4FE2-BF01-FEB8AB32CA95}"/>
              </a:ext>
            </a:extLst>
          </p:cNvPr>
          <p:cNvPicPr>
            <a:picLocks noChangeAspect="1"/>
          </p:cNvPicPr>
          <p:nvPr/>
        </p:nvPicPr>
        <p:blipFill rotWithShape="1">
          <a:blip r:embed="rId11">
            <a:extLst>
              <a:ext uri="{28A0092B-C50C-407E-A947-70E740481C1C}">
                <a14:useLocalDpi xmlns:a14="http://schemas.microsoft.com/office/drawing/2010/main" val="0"/>
              </a:ext>
            </a:extLst>
          </a:blip>
          <a:srcRect l="50080" t="25698" r="26810" b="55471"/>
          <a:stretch/>
        </p:blipFill>
        <p:spPr>
          <a:xfrm>
            <a:off x="16640281" y="6350510"/>
            <a:ext cx="3179901" cy="3199592"/>
          </a:xfrm>
          <a:prstGeom prst="rect">
            <a:avLst/>
          </a:prstGeom>
        </p:spPr>
      </p:pic>
      <p:pic>
        <p:nvPicPr>
          <p:cNvPr id="60" name="Picture 59">
            <a:extLst>
              <a:ext uri="{FF2B5EF4-FFF2-40B4-BE49-F238E27FC236}">
                <a16:creationId xmlns:a16="http://schemas.microsoft.com/office/drawing/2014/main" id="{FF54F2A7-219E-47ED-9D03-9935D652EA70}"/>
              </a:ext>
            </a:extLst>
          </p:cNvPr>
          <p:cNvPicPr>
            <a:picLocks noChangeAspect="1"/>
          </p:cNvPicPr>
          <p:nvPr/>
        </p:nvPicPr>
        <p:blipFill rotWithShape="1">
          <a:blip r:embed="rId11">
            <a:extLst>
              <a:ext uri="{28A0092B-C50C-407E-A947-70E740481C1C}">
                <a14:useLocalDpi xmlns:a14="http://schemas.microsoft.com/office/drawing/2010/main" val="0"/>
              </a:ext>
            </a:extLst>
          </a:blip>
          <a:srcRect l="73477" t="69840" r="4283" b="11328"/>
          <a:stretch/>
        </p:blipFill>
        <p:spPr>
          <a:xfrm>
            <a:off x="19947309" y="6350510"/>
            <a:ext cx="3060223" cy="3199592"/>
          </a:xfrm>
          <a:prstGeom prst="rect">
            <a:avLst/>
          </a:prstGeom>
        </p:spPr>
      </p:pic>
      <p:pic>
        <p:nvPicPr>
          <p:cNvPr id="62" name="Picture 61">
            <a:extLst>
              <a:ext uri="{FF2B5EF4-FFF2-40B4-BE49-F238E27FC236}">
                <a16:creationId xmlns:a16="http://schemas.microsoft.com/office/drawing/2014/main" id="{03B7AC88-4ED7-4299-A11F-E1217AE54CBC}"/>
              </a:ext>
            </a:extLst>
          </p:cNvPr>
          <p:cNvPicPr>
            <a:picLocks noChangeAspect="1"/>
          </p:cNvPicPr>
          <p:nvPr/>
        </p:nvPicPr>
        <p:blipFill rotWithShape="1">
          <a:blip r:embed="rId11">
            <a:extLst>
              <a:ext uri="{28A0092B-C50C-407E-A947-70E740481C1C}">
                <a14:useLocalDpi xmlns:a14="http://schemas.microsoft.com/office/drawing/2010/main" val="0"/>
              </a:ext>
            </a:extLst>
          </a:blip>
          <a:srcRect l="73729" t="47547" r="5820" b="33084"/>
          <a:stretch/>
        </p:blipFill>
        <p:spPr>
          <a:xfrm>
            <a:off x="23147692" y="6350510"/>
            <a:ext cx="2814062" cy="3199592"/>
          </a:xfrm>
          <a:prstGeom prst="rect">
            <a:avLst/>
          </a:prstGeom>
        </p:spPr>
      </p:pic>
      <p:sp>
        <p:nvSpPr>
          <p:cNvPr id="66" name="Rectangle: Rounded Corners 65">
            <a:extLst>
              <a:ext uri="{FF2B5EF4-FFF2-40B4-BE49-F238E27FC236}">
                <a16:creationId xmlns:a16="http://schemas.microsoft.com/office/drawing/2014/main" id="{4CDAD985-D4D1-44D4-B3D3-64FD93C51167}"/>
              </a:ext>
            </a:extLst>
          </p:cNvPr>
          <p:cNvSpPr/>
          <p:nvPr/>
        </p:nvSpPr>
        <p:spPr>
          <a:xfrm>
            <a:off x="16384729" y="17268556"/>
            <a:ext cx="9753600" cy="1790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Rectangle 63">
            <a:extLst>
              <a:ext uri="{FF2B5EF4-FFF2-40B4-BE49-F238E27FC236}">
                <a16:creationId xmlns:a16="http://schemas.microsoft.com/office/drawing/2014/main" id="{950297CD-D6AA-498E-B83B-9BDE9B90BBA0}"/>
              </a:ext>
            </a:extLst>
          </p:cNvPr>
          <p:cNvSpPr/>
          <p:nvPr/>
        </p:nvSpPr>
        <p:spPr>
          <a:xfrm>
            <a:off x="17170420" y="17572911"/>
            <a:ext cx="8364790" cy="1200329"/>
          </a:xfrm>
          <a:prstGeom prst="rect">
            <a:avLst/>
          </a:prstGeom>
          <a:noFill/>
        </p:spPr>
        <p:txBody>
          <a:bodyPr wrap="none" lIns="91440" tIns="45720" rIns="91440" bIns="45720">
            <a:spAutoFit/>
          </a:bodyPr>
          <a:lstStyle/>
          <a:p>
            <a:pPr algn="ctr"/>
            <a:r>
              <a:rPr lang="en-US" sz="7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erlin Sans FB Demi" panose="020E0802020502020306" pitchFamily="34" charset="0"/>
                <a:cs typeface="AKbalthom Naga" panose="02000500000000000000" pitchFamily="2" charset="0"/>
              </a:rPr>
              <a:t>DATA COLLECTION</a:t>
            </a:r>
          </a:p>
        </p:txBody>
      </p:sp>
      <p:pic>
        <p:nvPicPr>
          <p:cNvPr id="6" name="Picture 5">
            <a:extLst>
              <a:ext uri="{FF2B5EF4-FFF2-40B4-BE49-F238E27FC236}">
                <a16:creationId xmlns:a16="http://schemas.microsoft.com/office/drawing/2014/main" id="{A1D66FB2-A940-48EC-BFED-A72D90B5609B}"/>
              </a:ext>
            </a:extLst>
          </p:cNvPr>
          <p:cNvPicPr>
            <a:picLocks noChangeAspect="1"/>
          </p:cNvPicPr>
          <p:nvPr/>
        </p:nvPicPr>
        <p:blipFill rotWithShape="1">
          <a:blip r:embed="rId12">
            <a:extLst>
              <a:ext uri="{28A0092B-C50C-407E-A947-70E740481C1C}">
                <a14:useLocalDpi xmlns:a14="http://schemas.microsoft.com/office/drawing/2010/main" val="0"/>
              </a:ext>
            </a:extLst>
          </a:blip>
          <a:srcRect r="24373" b="10987"/>
          <a:stretch/>
        </p:blipFill>
        <p:spPr>
          <a:xfrm>
            <a:off x="32011938" y="11927363"/>
            <a:ext cx="2660432" cy="4395515"/>
          </a:xfrm>
          <a:prstGeom prst="rect">
            <a:avLst/>
          </a:prstGeom>
        </p:spPr>
      </p:pic>
      <p:pic>
        <p:nvPicPr>
          <p:cNvPr id="8" name="Picture 7">
            <a:extLst>
              <a:ext uri="{FF2B5EF4-FFF2-40B4-BE49-F238E27FC236}">
                <a16:creationId xmlns:a16="http://schemas.microsoft.com/office/drawing/2014/main" id="{A9F5064A-A170-4947-B119-6CBB05D86965}"/>
              </a:ext>
            </a:extLst>
          </p:cNvPr>
          <p:cNvPicPr>
            <a:picLocks noChangeAspect="1"/>
          </p:cNvPicPr>
          <p:nvPr/>
        </p:nvPicPr>
        <p:blipFill>
          <a:blip r:embed="rId13"/>
          <a:stretch>
            <a:fillRect/>
          </a:stretch>
        </p:blipFill>
        <p:spPr>
          <a:xfrm>
            <a:off x="35562548" y="11927363"/>
            <a:ext cx="2667000" cy="4314825"/>
          </a:xfrm>
          <a:prstGeom prst="rect">
            <a:avLst/>
          </a:prstGeom>
        </p:spPr>
      </p:pic>
      <p:pic>
        <p:nvPicPr>
          <p:cNvPr id="12" name="Picture 11">
            <a:extLst>
              <a:ext uri="{FF2B5EF4-FFF2-40B4-BE49-F238E27FC236}">
                <a16:creationId xmlns:a16="http://schemas.microsoft.com/office/drawing/2014/main" id="{0FB8A1D4-3889-4287-9526-30A6CB399676}"/>
              </a:ext>
            </a:extLst>
          </p:cNvPr>
          <p:cNvPicPr>
            <a:picLocks noChangeAspect="1"/>
          </p:cNvPicPr>
          <p:nvPr/>
        </p:nvPicPr>
        <p:blipFill>
          <a:blip r:embed="rId14"/>
          <a:stretch>
            <a:fillRect/>
          </a:stretch>
        </p:blipFill>
        <p:spPr>
          <a:xfrm>
            <a:off x="38924317" y="11931988"/>
            <a:ext cx="3353563" cy="4296484"/>
          </a:xfrm>
          <a:prstGeom prst="rect">
            <a:avLst/>
          </a:prstGeom>
        </p:spPr>
      </p:pic>
      <p:sp>
        <p:nvSpPr>
          <p:cNvPr id="18" name="Arrow: Right 17">
            <a:extLst>
              <a:ext uri="{FF2B5EF4-FFF2-40B4-BE49-F238E27FC236}">
                <a16:creationId xmlns:a16="http://schemas.microsoft.com/office/drawing/2014/main" id="{DCBE24CE-BC3C-4ED4-B162-8C34A2D1B209}"/>
              </a:ext>
            </a:extLst>
          </p:cNvPr>
          <p:cNvSpPr/>
          <p:nvPr/>
        </p:nvSpPr>
        <p:spPr>
          <a:xfrm>
            <a:off x="34777680" y="13718063"/>
            <a:ext cx="569259" cy="70580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Arrow: Right 67">
            <a:extLst>
              <a:ext uri="{FF2B5EF4-FFF2-40B4-BE49-F238E27FC236}">
                <a16:creationId xmlns:a16="http://schemas.microsoft.com/office/drawing/2014/main" id="{EA8BA9B5-508E-46B3-B18C-7BC01CAEE2B8}"/>
              </a:ext>
            </a:extLst>
          </p:cNvPr>
          <p:cNvSpPr/>
          <p:nvPr/>
        </p:nvSpPr>
        <p:spPr>
          <a:xfrm>
            <a:off x="38300281" y="13690697"/>
            <a:ext cx="569259" cy="70580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Minus Sign 69">
            <a:extLst>
              <a:ext uri="{FF2B5EF4-FFF2-40B4-BE49-F238E27FC236}">
                <a16:creationId xmlns:a16="http://schemas.microsoft.com/office/drawing/2014/main" id="{B1547956-8F91-4132-A9E6-1F6EC8E2A7A4}"/>
              </a:ext>
            </a:extLst>
          </p:cNvPr>
          <p:cNvSpPr/>
          <p:nvPr/>
        </p:nvSpPr>
        <p:spPr>
          <a:xfrm>
            <a:off x="8452463" y="19883853"/>
            <a:ext cx="1924970"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Minus Sign 71">
            <a:extLst>
              <a:ext uri="{FF2B5EF4-FFF2-40B4-BE49-F238E27FC236}">
                <a16:creationId xmlns:a16="http://schemas.microsoft.com/office/drawing/2014/main" id="{202909A6-69E8-47FB-8EAC-9D2D39F42AB5}"/>
              </a:ext>
            </a:extLst>
          </p:cNvPr>
          <p:cNvSpPr/>
          <p:nvPr/>
        </p:nvSpPr>
        <p:spPr>
          <a:xfrm>
            <a:off x="25405380" y="17893927"/>
            <a:ext cx="795787"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Minus Sign 74">
            <a:extLst>
              <a:ext uri="{FF2B5EF4-FFF2-40B4-BE49-F238E27FC236}">
                <a16:creationId xmlns:a16="http://schemas.microsoft.com/office/drawing/2014/main" id="{D20FBB0C-5718-44B2-B72D-221889F740BA}"/>
              </a:ext>
            </a:extLst>
          </p:cNvPr>
          <p:cNvSpPr/>
          <p:nvPr/>
        </p:nvSpPr>
        <p:spPr>
          <a:xfrm>
            <a:off x="16370283" y="17893927"/>
            <a:ext cx="1018576" cy="740780"/>
          </a:xfrm>
          <a:prstGeom prst="mathMin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extLst>
              <a:ext uri="{FF2B5EF4-FFF2-40B4-BE49-F238E27FC236}">
                <a16:creationId xmlns:a16="http://schemas.microsoft.com/office/drawing/2014/main" id="{B63FF192-1427-4319-BE0A-1B069CA9A3DE}"/>
              </a:ext>
            </a:extLst>
          </p:cNvPr>
          <p:cNvSpPr/>
          <p:nvPr/>
        </p:nvSpPr>
        <p:spPr>
          <a:xfrm>
            <a:off x="31782977" y="16400517"/>
            <a:ext cx="3118354" cy="707886"/>
          </a:xfrm>
          <a:prstGeom prst="rect">
            <a:avLst/>
          </a:prstGeom>
          <a:noFill/>
        </p:spPr>
        <p:txBody>
          <a:bodyPr wrap="none" lIns="91440" tIns="45720" rIns="91440" bIns="45720">
            <a:spAutoFit/>
          </a:bodyPr>
          <a:lstStyle/>
          <a:p>
            <a:pPr algn="ctr"/>
            <a:r>
              <a:rPr lang="en-US" sz="4000" dirty="0">
                <a:ln w="0"/>
                <a:solidFill>
                  <a:schemeClr val="bg1"/>
                </a:solidFill>
                <a:effectLst>
                  <a:outerShdw blurRad="38100" dist="19050" dir="2700000" algn="tl" rotWithShape="0">
                    <a:schemeClr val="dk1">
                      <a:alpha val="40000"/>
                    </a:schemeClr>
                  </a:outerShdw>
                </a:effectLst>
              </a:rPr>
              <a:t>d. Sample leaf</a:t>
            </a:r>
            <a:endParaRPr lang="en-US" sz="4000" b="0" cap="none" spc="0" dirty="0">
              <a:ln w="0"/>
              <a:solidFill>
                <a:schemeClr val="bg1"/>
              </a:solidFill>
              <a:effectLst>
                <a:outerShdw blurRad="38100" dist="19050" dir="2700000" algn="tl" rotWithShape="0">
                  <a:schemeClr val="dk1">
                    <a:alpha val="40000"/>
                  </a:schemeClr>
                </a:outerShdw>
              </a:effectLst>
            </a:endParaRPr>
          </a:p>
        </p:txBody>
      </p:sp>
      <p:sp>
        <p:nvSpPr>
          <p:cNvPr id="80" name="Rectangle 79">
            <a:extLst>
              <a:ext uri="{FF2B5EF4-FFF2-40B4-BE49-F238E27FC236}">
                <a16:creationId xmlns:a16="http://schemas.microsoft.com/office/drawing/2014/main" id="{C76C1576-5934-4193-8D00-539A18F215E6}"/>
              </a:ext>
            </a:extLst>
          </p:cNvPr>
          <p:cNvSpPr/>
          <p:nvPr/>
        </p:nvSpPr>
        <p:spPr>
          <a:xfrm>
            <a:off x="34978295" y="16400517"/>
            <a:ext cx="3792000" cy="707886"/>
          </a:xfrm>
          <a:prstGeom prst="rect">
            <a:avLst/>
          </a:prstGeom>
          <a:noFill/>
        </p:spPr>
        <p:txBody>
          <a:bodyPr wrap="none" lIns="91440" tIns="45720" rIns="91440" bIns="45720">
            <a:spAutoFit/>
          </a:bodyPr>
          <a:lstStyle/>
          <a:p>
            <a:pPr algn="ctr"/>
            <a:r>
              <a:rPr lang="en-US" sz="4000" dirty="0">
                <a:ln w="0"/>
                <a:solidFill>
                  <a:schemeClr val="bg1"/>
                </a:solidFill>
                <a:effectLst>
                  <a:outerShdw blurRad="38100" dist="19050" dir="2700000" algn="tl" rotWithShape="0">
                    <a:schemeClr val="dk1">
                      <a:alpha val="40000"/>
                    </a:schemeClr>
                  </a:outerShdw>
                </a:effectLst>
              </a:rPr>
              <a:t>e. Leaf after filter</a:t>
            </a:r>
            <a:endParaRPr lang="en-US" sz="4000" b="0" cap="none" spc="0" dirty="0">
              <a:ln w="0"/>
              <a:solidFill>
                <a:schemeClr val="bg1"/>
              </a:solidFill>
              <a:effectLst>
                <a:outerShdw blurRad="38100" dist="19050" dir="2700000" algn="tl" rotWithShape="0">
                  <a:schemeClr val="dk1">
                    <a:alpha val="40000"/>
                  </a:schemeClr>
                </a:outerShdw>
              </a:effectLst>
            </a:endParaRPr>
          </a:p>
        </p:txBody>
      </p:sp>
      <p:sp>
        <p:nvSpPr>
          <p:cNvPr id="82" name="Rectangle 81">
            <a:extLst>
              <a:ext uri="{FF2B5EF4-FFF2-40B4-BE49-F238E27FC236}">
                <a16:creationId xmlns:a16="http://schemas.microsoft.com/office/drawing/2014/main" id="{BF08443F-B752-46D1-9498-5ECAA0F187D4}"/>
              </a:ext>
            </a:extLst>
          </p:cNvPr>
          <p:cNvSpPr/>
          <p:nvPr/>
        </p:nvSpPr>
        <p:spPr>
          <a:xfrm>
            <a:off x="38814231" y="16181309"/>
            <a:ext cx="3573734" cy="1323439"/>
          </a:xfrm>
          <a:prstGeom prst="rect">
            <a:avLst/>
          </a:prstGeom>
          <a:noFill/>
        </p:spPr>
        <p:txBody>
          <a:bodyPr wrap="none" lIns="91440" tIns="45720" rIns="91440" bIns="45720">
            <a:spAutoFit/>
          </a:bodyPr>
          <a:lstStyle/>
          <a:p>
            <a:pPr algn="ctr"/>
            <a:r>
              <a:rPr lang="en-US" sz="4000" dirty="0">
                <a:ln w="0"/>
                <a:solidFill>
                  <a:schemeClr val="bg1"/>
                </a:solidFill>
                <a:effectLst>
                  <a:outerShdw blurRad="38100" dist="19050" dir="2700000" algn="tl" rotWithShape="0">
                    <a:schemeClr val="dk1">
                      <a:alpha val="40000"/>
                    </a:schemeClr>
                  </a:outerShdw>
                </a:effectLst>
              </a:rPr>
              <a:t>f. Detected size </a:t>
            </a:r>
          </a:p>
          <a:p>
            <a:pPr algn="ctr"/>
            <a:r>
              <a:rPr lang="en-US" sz="4000" dirty="0">
                <a:ln w="0"/>
                <a:solidFill>
                  <a:schemeClr val="bg1"/>
                </a:solidFill>
                <a:effectLst>
                  <a:outerShdw blurRad="38100" dist="19050" dir="2700000" algn="tl" rotWithShape="0">
                    <a:schemeClr val="dk1">
                      <a:alpha val="40000"/>
                    </a:schemeClr>
                  </a:outerShdw>
                </a:effectLst>
              </a:rPr>
              <a:t>leaf</a:t>
            </a:r>
            <a:endParaRPr lang="en-US" sz="4000" b="0" cap="none" spc="0" dirty="0">
              <a:ln w="0"/>
              <a:solidFill>
                <a:schemeClr val="bg1"/>
              </a:solidFill>
              <a:effectLst>
                <a:outerShdw blurRad="38100" dist="19050" dir="2700000" algn="tl" rotWithShape="0">
                  <a:schemeClr val="dk1">
                    <a:alpha val="40000"/>
                  </a:schemeClr>
                </a:outerShdw>
              </a:effectLst>
            </a:endParaRPr>
          </a:p>
        </p:txBody>
      </p:sp>
      <p:sp>
        <p:nvSpPr>
          <p:cNvPr id="85" name="Rectangle 84">
            <a:extLst>
              <a:ext uri="{FF2B5EF4-FFF2-40B4-BE49-F238E27FC236}">
                <a16:creationId xmlns:a16="http://schemas.microsoft.com/office/drawing/2014/main" id="{2709C7B2-F77F-4885-AF99-EEDE296B5836}"/>
              </a:ext>
            </a:extLst>
          </p:cNvPr>
          <p:cNvSpPr/>
          <p:nvPr/>
        </p:nvSpPr>
        <p:spPr>
          <a:xfrm>
            <a:off x="3235935" y="28474073"/>
            <a:ext cx="4966039" cy="707886"/>
          </a:xfrm>
          <a:prstGeom prst="rect">
            <a:avLst/>
          </a:prstGeom>
          <a:noFill/>
        </p:spPr>
        <p:txBody>
          <a:bodyPr wrap="none" lIns="91440" tIns="45720" rIns="91440" bIns="45720">
            <a:spAutoFit/>
          </a:bodyPr>
          <a:lstStyle/>
          <a:p>
            <a:pPr algn="ctr"/>
            <a:r>
              <a:rPr lang="en-US" sz="4000" dirty="0">
                <a:ln w="0"/>
                <a:solidFill>
                  <a:schemeClr val="bg1"/>
                </a:solidFill>
                <a:effectLst>
                  <a:outerShdw blurRad="38100" dist="19050" dir="2700000" algn="tl" rotWithShape="0">
                    <a:schemeClr val="dk1">
                      <a:alpha val="40000"/>
                    </a:schemeClr>
                  </a:outerShdw>
                </a:effectLst>
              </a:rPr>
              <a:t>a. System Architecture </a:t>
            </a:r>
            <a:endParaRPr lang="en-US" sz="4000" b="0" cap="none" spc="0" dirty="0">
              <a:ln w="0"/>
              <a:solidFill>
                <a:schemeClr val="bg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45879085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285</TotalTime>
  <Words>400</Words>
  <Application>Microsoft Office PowerPoint</Application>
  <PresentationFormat>Custom</PresentationFormat>
  <Paragraphs>36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AKbalthom Kbach</vt:lpstr>
      <vt:lpstr>Arial</vt:lpstr>
      <vt:lpstr>Berlin Sans FB Demi</vt:lpstr>
      <vt:lpstr>Calibri</vt:lpstr>
      <vt:lpstr>Calibri Light</vt:lpstr>
      <vt:lpstr>Open Sans</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Chek Nita</dc:creator>
  <cp:lastModifiedBy>Chek Nita</cp:lastModifiedBy>
  <cp:revision>23</cp:revision>
  <dcterms:created xsi:type="dcterms:W3CDTF">2020-11-16T03:48:07Z</dcterms:created>
  <dcterms:modified xsi:type="dcterms:W3CDTF">2020-12-02T07:01:45Z</dcterms:modified>
</cp:coreProperties>
</file>

<file path=docProps/thumbnail.jpeg>
</file>